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78" r:id="rId2"/>
    <p:sldId id="283" r:id="rId3"/>
    <p:sldId id="279" r:id="rId4"/>
    <p:sldId id="256" r:id="rId5"/>
    <p:sldId id="257" r:id="rId6"/>
    <p:sldId id="258" r:id="rId7"/>
    <p:sldId id="259" r:id="rId8"/>
    <p:sldId id="260" r:id="rId9"/>
    <p:sldId id="261" r:id="rId10"/>
    <p:sldId id="280" r:id="rId11"/>
    <p:sldId id="262" r:id="rId12"/>
    <p:sldId id="263" r:id="rId13"/>
    <p:sldId id="264" r:id="rId14"/>
    <p:sldId id="265" r:id="rId15"/>
    <p:sldId id="266" r:id="rId16"/>
    <p:sldId id="267" r:id="rId17"/>
    <p:sldId id="268" r:id="rId18"/>
    <p:sldId id="269" r:id="rId19"/>
    <p:sldId id="270" r:id="rId20"/>
    <p:sldId id="271" r:id="rId21"/>
    <p:sldId id="272" r:id="rId22"/>
    <p:sldId id="274" r:id="rId23"/>
    <p:sldId id="273" r:id="rId24"/>
    <p:sldId id="275" r:id="rId25"/>
    <p:sldId id="276"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5067" autoAdjust="0"/>
  </p:normalViewPr>
  <p:slideViewPr>
    <p:cSldViewPr snapToGrid="0">
      <p:cViewPr varScale="1">
        <p:scale>
          <a:sx n="50" d="100"/>
          <a:sy n="50" d="100"/>
        </p:scale>
        <p:origin x="128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77EA35-4656-49D0-A8EA-204C75DDCD37}" type="datetimeFigureOut">
              <a:rPr lang="en-IN" smtClean="0"/>
              <a:t>26-11-2017</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7088B0-5FEE-479C-AE34-F228A876F4C0}" type="slidenum">
              <a:rPr lang="en-IN" smtClean="0"/>
              <a:t>‹#›</a:t>
            </a:fld>
            <a:endParaRPr lang="en-IN"/>
          </a:p>
        </p:txBody>
      </p:sp>
    </p:spTree>
    <p:extLst>
      <p:ext uri="{BB962C8B-B14F-4D97-AF65-F5344CB8AC3E}">
        <p14:creationId xmlns:p14="http://schemas.microsoft.com/office/powerpoint/2010/main" val="1508239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271003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Here goes your project created and lands up with the above page as shown.</a:t>
            </a:r>
          </a:p>
        </p:txBody>
      </p:sp>
      <p:sp>
        <p:nvSpPr>
          <p:cNvPr id="4" name="Slide Number Placeholder 3"/>
          <p:cNvSpPr>
            <a:spLocks noGrp="1"/>
          </p:cNvSpPr>
          <p:nvPr>
            <p:ph type="sldNum" sz="quarter" idx="10"/>
          </p:nvPr>
        </p:nvSpPr>
        <p:spPr/>
        <p:txBody>
          <a:bodyPr/>
          <a:lstStyle/>
          <a:p>
            <a:fld id="{F77088B0-5FEE-479C-AE34-F228A876F4C0}" type="slidenum">
              <a:rPr lang="en-IN" smtClean="0"/>
              <a:t>13</a:t>
            </a:fld>
            <a:endParaRPr lang="en-IN"/>
          </a:p>
        </p:txBody>
      </p:sp>
    </p:spTree>
    <p:extLst>
      <p:ext uri="{BB962C8B-B14F-4D97-AF65-F5344CB8AC3E}">
        <p14:creationId xmlns:p14="http://schemas.microsoft.com/office/powerpoint/2010/main" val="2378597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Right click the project and add the </a:t>
            </a:r>
            <a:r>
              <a:rPr lang="en-IN" dirty="0" err="1"/>
              <a:t>Nuget</a:t>
            </a:r>
            <a:r>
              <a:rPr lang="en-IN" dirty="0"/>
              <a:t> packages by clicking on “Manage NuGet Packages”.</a:t>
            </a:r>
          </a:p>
        </p:txBody>
      </p:sp>
      <p:sp>
        <p:nvSpPr>
          <p:cNvPr id="4" name="Slide Number Placeholder 3"/>
          <p:cNvSpPr>
            <a:spLocks noGrp="1"/>
          </p:cNvSpPr>
          <p:nvPr>
            <p:ph type="sldNum" sz="quarter" idx="10"/>
          </p:nvPr>
        </p:nvSpPr>
        <p:spPr/>
        <p:txBody>
          <a:bodyPr/>
          <a:lstStyle/>
          <a:p>
            <a:fld id="{F77088B0-5FEE-479C-AE34-F228A876F4C0}" type="slidenum">
              <a:rPr lang="en-IN" smtClean="0"/>
              <a:t>14</a:t>
            </a:fld>
            <a:endParaRPr lang="en-IN"/>
          </a:p>
        </p:txBody>
      </p:sp>
    </p:spTree>
    <p:extLst>
      <p:ext uri="{BB962C8B-B14F-4D97-AF65-F5344CB8AC3E}">
        <p14:creationId xmlns:p14="http://schemas.microsoft.com/office/powerpoint/2010/main" val="2243356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Go for Browse and search for “</a:t>
            </a:r>
            <a:r>
              <a:rPr lang="en-IN" dirty="0" err="1"/>
              <a:t>Microsoft.Azure.EventHubs</a:t>
            </a:r>
            <a:r>
              <a:rPr lang="en-IN" dirty="0"/>
              <a:t>” – Click on Install.</a:t>
            </a:r>
          </a:p>
        </p:txBody>
      </p:sp>
      <p:sp>
        <p:nvSpPr>
          <p:cNvPr id="4" name="Slide Number Placeholder 3"/>
          <p:cNvSpPr>
            <a:spLocks noGrp="1"/>
          </p:cNvSpPr>
          <p:nvPr>
            <p:ph type="sldNum" sz="quarter" idx="10"/>
          </p:nvPr>
        </p:nvSpPr>
        <p:spPr/>
        <p:txBody>
          <a:bodyPr/>
          <a:lstStyle/>
          <a:p>
            <a:fld id="{F77088B0-5FEE-479C-AE34-F228A876F4C0}" type="slidenum">
              <a:rPr lang="en-IN" smtClean="0"/>
              <a:t>15</a:t>
            </a:fld>
            <a:endParaRPr lang="en-IN"/>
          </a:p>
        </p:txBody>
      </p:sp>
    </p:spTree>
    <p:extLst>
      <p:ext uri="{BB962C8B-B14F-4D97-AF65-F5344CB8AC3E}">
        <p14:creationId xmlns:p14="http://schemas.microsoft.com/office/powerpoint/2010/main" val="919447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Click on “I Accept” to install the NuGet package. </a:t>
            </a:r>
          </a:p>
        </p:txBody>
      </p:sp>
      <p:sp>
        <p:nvSpPr>
          <p:cNvPr id="4" name="Slide Number Placeholder 3"/>
          <p:cNvSpPr>
            <a:spLocks noGrp="1"/>
          </p:cNvSpPr>
          <p:nvPr>
            <p:ph type="sldNum" sz="quarter" idx="10"/>
          </p:nvPr>
        </p:nvSpPr>
        <p:spPr/>
        <p:txBody>
          <a:bodyPr/>
          <a:lstStyle/>
          <a:p>
            <a:fld id="{F77088B0-5FEE-479C-AE34-F228A876F4C0}" type="slidenum">
              <a:rPr lang="en-IN" smtClean="0"/>
              <a:t>16</a:t>
            </a:fld>
            <a:endParaRPr lang="en-IN"/>
          </a:p>
        </p:txBody>
      </p:sp>
    </p:spTree>
    <p:extLst>
      <p:ext uri="{BB962C8B-B14F-4D97-AF65-F5344CB8AC3E}">
        <p14:creationId xmlns:p14="http://schemas.microsoft.com/office/powerpoint/2010/main" val="1915361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Here goes the NuGet package installed. </a:t>
            </a:r>
          </a:p>
        </p:txBody>
      </p:sp>
      <p:sp>
        <p:nvSpPr>
          <p:cNvPr id="4" name="Slide Number Placeholder 3"/>
          <p:cNvSpPr>
            <a:spLocks noGrp="1"/>
          </p:cNvSpPr>
          <p:nvPr>
            <p:ph type="sldNum" sz="quarter" idx="10"/>
          </p:nvPr>
        </p:nvSpPr>
        <p:spPr/>
        <p:txBody>
          <a:bodyPr/>
          <a:lstStyle/>
          <a:p>
            <a:fld id="{F77088B0-5FEE-479C-AE34-F228A876F4C0}" type="slidenum">
              <a:rPr lang="en-IN" smtClean="0"/>
              <a:t>17</a:t>
            </a:fld>
            <a:endParaRPr lang="en-IN"/>
          </a:p>
        </p:txBody>
      </p:sp>
    </p:spTree>
    <p:extLst>
      <p:ext uri="{BB962C8B-B14F-4D97-AF65-F5344CB8AC3E}">
        <p14:creationId xmlns:p14="http://schemas.microsoft.com/office/powerpoint/2010/main" val="1922879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Go for </a:t>
            </a:r>
            <a:r>
              <a:rPr lang="en-IN" dirty="0" err="1"/>
              <a:t>Program.cs</a:t>
            </a:r>
            <a:r>
              <a:rPr lang="en-IN" dirty="0"/>
              <a:t> and add the below Using statements:</a:t>
            </a:r>
          </a:p>
          <a:p>
            <a:endParaRPr lang="en-IN" dirty="0"/>
          </a:p>
          <a:p>
            <a:r>
              <a:rPr lang="en-IN" dirty="0"/>
              <a:t>using </a:t>
            </a:r>
            <a:r>
              <a:rPr lang="en-IN" dirty="0" err="1"/>
              <a:t>Microsoft.Azure.EventHubs</a:t>
            </a:r>
            <a:r>
              <a:rPr lang="en-IN" dirty="0"/>
              <a:t>;</a:t>
            </a:r>
          </a:p>
          <a:p>
            <a:r>
              <a:rPr lang="en-IN" dirty="0"/>
              <a:t>using </a:t>
            </a:r>
            <a:r>
              <a:rPr lang="en-IN" dirty="0" err="1"/>
              <a:t>System.Text</a:t>
            </a:r>
            <a:r>
              <a:rPr lang="en-IN" dirty="0"/>
              <a:t>;</a:t>
            </a:r>
          </a:p>
          <a:p>
            <a:r>
              <a:rPr lang="en-IN" dirty="0"/>
              <a:t>using </a:t>
            </a:r>
            <a:r>
              <a:rPr lang="en-IN" dirty="0" err="1"/>
              <a:t>System.Threading.Tasks</a:t>
            </a:r>
            <a:r>
              <a:rPr lang="en-IN" dirty="0"/>
              <a:t>;</a:t>
            </a:r>
          </a:p>
        </p:txBody>
      </p:sp>
      <p:sp>
        <p:nvSpPr>
          <p:cNvPr id="4" name="Slide Number Placeholder 3"/>
          <p:cNvSpPr>
            <a:spLocks noGrp="1"/>
          </p:cNvSpPr>
          <p:nvPr>
            <p:ph type="sldNum" sz="quarter" idx="10"/>
          </p:nvPr>
        </p:nvSpPr>
        <p:spPr/>
        <p:txBody>
          <a:bodyPr/>
          <a:lstStyle/>
          <a:p>
            <a:fld id="{F77088B0-5FEE-479C-AE34-F228A876F4C0}" type="slidenum">
              <a:rPr lang="en-IN" smtClean="0"/>
              <a:t>18</a:t>
            </a:fld>
            <a:endParaRPr lang="en-IN"/>
          </a:p>
        </p:txBody>
      </p:sp>
    </p:spTree>
    <p:extLst>
      <p:ext uri="{BB962C8B-B14F-4D97-AF65-F5344CB8AC3E}">
        <p14:creationId xmlns:p14="http://schemas.microsoft.com/office/powerpoint/2010/main" val="916469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constants to the Program class for the Event Hubs connection string and entity path (individual event hub name). Replace the placeholders in brackets with the proper values that were obtained when creating the event hub. Make sure that the {Event Hubs connection string} is the namespace-level connection string, and not the event hub string. </a:t>
            </a:r>
          </a:p>
          <a:p>
            <a:endParaRPr lang="en-IN" dirty="0"/>
          </a:p>
          <a:p>
            <a:r>
              <a:rPr lang="en-IN" dirty="0"/>
              <a:t>Code link : https://codeshare.io/G7PNOj </a:t>
            </a:r>
          </a:p>
          <a:p>
            <a:endParaRPr lang="en-IN" dirty="0"/>
          </a:p>
          <a:p>
            <a:r>
              <a:rPr lang="en-IN" dirty="0"/>
              <a:t>Code Snippet:</a:t>
            </a:r>
          </a:p>
          <a:p>
            <a:r>
              <a:rPr lang="en-IN" dirty="0"/>
              <a:t>private static </a:t>
            </a:r>
            <a:r>
              <a:rPr lang="en-IN" dirty="0" err="1"/>
              <a:t>EventHubClient</a:t>
            </a:r>
            <a:r>
              <a:rPr lang="en-IN" dirty="0"/>
              <a:t> </a:t>
            </a:r>
            <a:r>
              <a:rPr lang="en-IN" dirty="0" err="1"/>
              <a:t>eventHubClient</a:t>
            </a:r>
            <a:r>
              <a:rPr lang="en-IN" dirty="0"/>
              <a:t>;</a:t>
            </a:r>
          </a:p>
          <a:p>
            <a:r>
              <a:rPr lang="en-IN" dirty="0"/>
              <a:t>private </a:t>
            </a:r>
            <a:r>
              <a:rPr lang="en-IN" dirty="0" err="1"/>
              <a:t>const</a:t>
            </a:r>
            <a:r>
              <a:rPr lang="en-IN" dirty="0"/>
              <a:t> string </a:t>
            </a:r>
            <a:r>
              <a:rPr lang="en-IN" dirty="0" err="1"/>
              <a:t>EhConnectionString</a:t>
            </a:r>
            <a:r>
              <a:rPr lang="en-IN" dirty="0"/>
              <a:t> = "{Event Hubs connection string}";</a:t>
            </a:r>
          </a:p>
          <a:p>
            <a:r>
              <a:rPr lang="en-IN" dirty="0"/>
              <a:t>private </a:t>
            </a:r>
            <a:r>
              <a:rPr lang="en-IN" dirty="0" err="1"/>
              <a:t>const</a:t>
            </a:r>
            <a:r>
              <a:rPr lang="en-IN" dirty="0"/>
              <a:t> string </a:t>
            </a:r>
            <a:r>
              <a:rPr lang="en-IN" dirty="0" err="1"/>
              <a:t>EhEntityPath</a:t>
            </a:r>
            <a:r>
              <a:rPr lang="en-IN" dirty="0"/>
              <a:t> = "{Event Hub path/name}";</a:t>
            </a:r>
          </a:p>
          <a:p>
            <a:endParaRPr lang="en-IN" dirty="0"/>
          </a:p>
          <a:p>
            <a:endParaRPr lang="en-IN" dirty="0"/>
          </a:p>
        </p:txBody>
      </p:sp>
      <p:sp>
        <p:nvSpPr>
          <p:cNvPr id="4" name="Slide Number Placeholder 3"/>
          <p:cNvSpPr>
            <a:spLocks noGrp="1"/>
          </p:cNvSpPr>
          <p:nvPr>
            <p:ph type="sldNum" sz="quarter" idx="10"/>
          </p:nvPr>
        </p:nvSpPr>
        <p:spPr/>
        <p:txBody>
          <a:bodyPr/>
          <a:lstStyle/>
          <a:p>
            <a:fld id="{F77088B0-5FEE-479C-AE34-F228A876F4C0}" type="slidenum">
              <a:rPr lang="en-IN" smtClean="0"/>
              <a:t>19</a:t>
            </a:fld>
            <a:endParaRPr lang="en-IN"/>
          </a:p>
        </p:txBody>
      </p:sp>
    </p:spTree>
    <p:extLst>
      <p:ext uri="{BB962C8B-B14F-4D97-AF65-F5344CB8AC3E}">
        <p14:creationId xmlns:p14="http://schemas.microsoft.com/office/powerpoint/2010/main" val="3398346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a new method named </a:t>
            </a:r>
            <a:r>
              <a:rPr lang="en-IN" dirty="0" err="1"/>
              <a:t>MainAsync</a:t>
            </a:r>
            <a:r>
              <a:rPr lang="en-IN" dirty="0"/>
              <a:t> to the Program class, as follows</a:t>
            </a:r>
          </a:p>
          <a:p>
            <a:endParaRPr lang="en-IN" dirty="0"/>
          </a:p>
          <a:p>
            <a:r>
              <a:rPr lang="en-IN" dirty="0"/>
              <a:t>Note: You will be getting a red underlined bug mark after pasting the code, don’t worry about it for now. </a:t>
            </a:r>
          </a:p>
          <a:p>
            <a:endParaRPr lang="en-IN" dirty="0"/>
          </a:p>
          <a:p>
            <a:r>
              <a:rPr lang="en-IN" b="1" dirty="0"/>
              <a:t>Code Link </a:t>
            </a:r>
            <a:r>
              <a:rPr lang="en-IN" dirty="0"/>
              <a:t>- https://codeshare.io/5PBbAE  </a:t>
            </a:r>
          </a:p>
          <a:p>
            <a:r>
              <a:rPr lang="en-IN" b="1" dirty="0"/>
              <a:t>Code Snippet:</a:t>
            </a:r>
            <a:endParaRPr lang="en-IN" dirty="0"/>
          </a:p>
          <a:p>
            <a:r>
              <a:rPr lang="en-IN" dirty="0"/>
              <a:t>private static </a:t>
            </a:r>
            <a:r>
              <a:rPr lang="en-IN" dirty="0" err="1"/>
              <a:t>async</a:t>
            </a:r>
            <a:r>
              <a:rPr lang="en-IN" dirty="0"/>
              <a:t> Task </a:t>
            </a:r>
            <a:r>
              <a:rPr lang="en-IN" dirty="0" err="1"/>
              <a:t>MainAsync</a:t>
            </a:r>
            <a:r>
              <a:rPr lang="en-IN" dirty="0"/>
              <a:t>(string[] </a:t>
            </a:r>
            <a:r>
              <a:rPr lang="en-IN" dirty="0" err="1"/>
              <a:t>args</a:t>
            </a:r>
            <a:r>
              <a:rPr lang="en-IN" dirty="0"/>
              <a:t>)</a:t>
            </a:r>
          </a:p>
          <a:p>
            <a:r>
              <a:rPr lang="en-IN" dirty="0"/>
              <a:t>{</a:t>
            </a:r>
          </a:p>
          <a:p>
            <a:r>
              <a:rPr lang="en-IN" dirty="0"/>
              <a:t>    // Creates an </a:t>
            </a:r>
            <a:r>
              <a:rPr lang="en-IN" dirty="0" err="1"/>
              <a:t>EventHubsConnectionStringBuilder</a:t>
            </a:r>
            <a:r>
              <a:rPr lang="en-IN" dirty="0"/>
              <a:t> object from the connection string, and sets the </a:t>
            </a:r>
            <a:r>
              <a:rPr lang="en-IN" dirty="0" err="1"/>
              <a:t>EntityPath</a:t>
            </a:r>
            <a:r>
              <a:rPr lang="en-IN" dirty="0"/>
              <a:t>.</a:t>
            </a:r>
          </a:p>
          <a:p>
            <a:r>
              <a:rPr lang="en-IN" dirty="0"/>
              <a:t>    // Typically, the connection string should have the entity path in it, but for the sake of this simple scenario</a:t>
            </a:r>
          </a:p>
          <a:p>
            <a:r>
              <a:rPr lang="en-IN" dirty="0"/>
              <a:t>    // we are using the connection string from the namespace.</a:t>
            </a:r>
          </a:p>
          <a:p>
            <a:r>
              <a:rPr lang="en-IN" dirty="0"/>
              <a:t>    </a:t>
            </a:r>
            <a:r>
              <a:rPr lang="en-IN" dirty="0" err="1"/>
              <a:t>var</a:t>
            </a:r>
            <a:r>
              <a:rPr lang="en-IN" dirty="0"/>
              <a:t> </a:t>
            </a:r>
            <a:r>
              <a:rPr lang="en-IN" dirty="0" err="1"/>
              <a:t>connectionStringBuilder</a:t>
            </a:r>
            <a:r>
              <a:rPr lang="en-IN" dirty="0"/>
              <a:t> = new </a:t>
            </a:r>
            <a:r>
              <a:rPr lang="en-IN" dirty="0" err="1"/>
              <a:t>EventHubsConnectionStringBuilder</a:t>
            </a:r>
            <a:r>
              <a:rPr lang="en-IN" dirty="0"/>
              <a:t>(</a:t>
            </a:r>
            <a:r>
              <a:rPr lang="en-IN" dirty="0" err="1"/>
              <a:t>EhConnectionString</a:t>
            </a:r>
            <a:r>
              <a:rPr lang="en-IN" dirty="0"/>
              <a:t>)</a:t>
            </a:r>
          </a:p>
          <a:p>
            <a:r>
              <a:rPr lang="en-IN" dirty="0"/>
              <a:t>    {</a:t>
            </a:r>
          </a:p>
          <a:p>
            <a:r>
              <a:rPr lang="en-IN" dirty="0"/>
              <a:t>        </a:t>
            </a:r>
            <a:r>
              <a:rPr lang="en-IN" dirty="0" err="1"/>
              <a:t>EntityPath</a:t>
            </a:r>
            <a:r>
              <a:rPr lang="en-IN" dirty="0"/>
              <a:t> = </a:t>
            </a:r>
            <a:r>
              <a:rPr lang="en-IN" dirty="0" err="1"/>
              <a:t>EhEntityPath</a:t>
            </a:r>
            <a:endParaRPr lang="en-IN" dirty="0"/>
          </a:p>
          <a:p>
            <a:r>
              <a:rPr lang="en-IN" dirty="0"/>
              <a:t>    };</a:t>
            </a:r>
          </a:p>
          <a:p>
            <a:endParaRPr lang="en-IN" dirty="0"/>
          </a:p>
          <a:p>
            <a:r>
              <a:rPr lang="en-IN" dirty="0"/>
              <a:t>    </a:t>
            </a:r>
            <a:r>
              <a:rPr lang="en-IN" dirty="0" err="1"/>
              <a:t>eventHubClient</a:t>
            </a:r>
            <a:r>
              <a:rPr lang="en-IN" dirty="0"/>
              <a:t> = </a:t>
            </a:r>
            <a:r>
              <a:rPr lang="en-IN" dirty="0" err="1"/>
              <a:t>EventHubClient.CreateFromConnectionString</a:t>
            </a:r>
            <a:r>
              <a:rPr lang="en-IN" dirty="0"/>
              <a:t>(</a:t>
            </a:r>
            <a:r>
              <a:rPr lang="en-IN" dirty="0" err="1"/>
              <a:t>connectionStringBuilder.ToString</a:t>
            </a:r>
            <a:r>
              <a:rPr lang="en-IN" dirty="0"/>
              <a:t>());</a:t>
            </a:r>
          </a:p>
          <a:p>
            <a:endParaRPr lang="en-IN" dirty="0"/>
          </a:p>
          <a:p>
            <a:r>
              <a:rPr lang="en-IN" dirty="0"/>
              <a:t>    await </a:t>
            </a:r>
            <a:r>
              <a:rPr lang="en-IN" dirty="0" err="1"/>
              <a:t>SendMessagesToEventHub</a:t>
            </a:r>
            <a:r>
              <a:rPr lang="en-IN" dirty="0"/>
              <a:t>(100);</a:t>
            </a:r>
          </a:p>
          <a:p>
            <a:endParaRPr lang="en-IN" dirty="0"/>
          </a:p>
          <a:p>
            <a:r>
              <a:rPr lang="en-IN" dirty="0"/>
              <a:t>    await </a:t>
            </a:r>
            <a:r>
              <a:rPr lang="en-IN" dirty="0" err="1"/>
              <a:t>eventHubClient.CloseAsync</a:t>
            </a:r>
            <a:r>
              <a:rPr lang="en-IN" dirty="0"/>
              <a:t>();</a:t>
            </a:r>
          </a:p>
          <a:p>
            <a:endParaRPr lang="en-IN" dirty="0"/>
          </a:p>
          <a:p>
            <a:r>
              <a:rPr lang="en-IN" dirty="0"/>
              <a:t>    </a:t>
            </a:r>
            <a:r>
              <a:rPr lang="en-IN" dirty="0" err="1"/>
              <a:t>Console.WriteLine</a:t>
            </a:r>
            <a:r>
              <a:rPr lang="en-IN" dirty="0"/>
              <a:t>("Press ENTER to exit.");</a:t>
            </a:r>
          </a:p>
          <a:p>
            <a:r>
              <a:rPr lang="en-IN" dirty="0"/>
              <a:t>    </a:t>
            </a:r>
            <a:r>
              <a:rPr lang="en-IN" dirty="0" err="1"/>
              <a:t>Console.ReadLine</a:t>
            </a:r>
            <a:r>
              <a:rPr lang="en-IN" dirty="0"/>
              <a:t>();</a:t>
            </a:r>
          </a:p>
          <a:p>
            <a:r>
              <a:rPr lang="en-IN" dirty="0"/>
              <a:t>}</a:t>
            </a:r>
          </a:p>
          <a:p>
            <a:endParaRPr lang="en-IN" dirty="0"/>
          </a:p>
        </p:txBody>
      </p:sp>
      <p:sp>
        <p:nvSpPr>
          <p:cNvPr id="4" name="Slide Number Placeholder 3"/>
          <p:cNvSpPr>
            <a:spLocks noGrp="1"/>
          </p:cNvSpPr>
          <p:nvPr>
            <p:ph type="sldNum" sz="quarter" idx="10"/>
          </p:nvPr>
        </p:nvSpPr>
        <p:spPr/>
        <p:txBody>
          <a:bodyPr/>
          <a:lstStyle/>
          <a:p>
            <a:fld id="{F77088B0-5FEE-479C-AE34-F228A876F4C0}" type="slidenum">
              <a:rPr lang="en-IN" smtClean="0"/>
              <a:t>20</a:t>
            </a:fld>
            <a:endParaRPr lang="en-IN"/>
          </a:p>
        </p:txBody>
      </p:sp>
    </p:spTree>
    <p:extLst>
      <p:ext uri="{BB962C8B-B14F-4D97-AF65-F5344CB8AC3E}">
        <p14:creationId xmlns:p14="http://schemas.microsoft.com/office/powerpoint/2010/main" val="4156747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a new method named </a:t>
            </a:r>
            <a:r>
              <a:rPr lang="en-IN" dirty="0" err="1"/>
              <a:t>SendMessagesToEventHub</a:t>
            </a:r>
            <a:r>
              <a:rPr lang="en-IN" dirty="0"/>
              <a:t> to the Program class, as follows:</a:t>
            </a:r>
          </a:p>
          <a:p>
            <a:endParaRPr lang="en-IN" dirty="0"/>
          </a:p>
          <a:p>
            <a:r>
              <a:rPr lang="en-IN" b="1" dirty="0"/>
              <a:t>Code Link -</a:t>
            </a:r>
            <a:r>
              <a:rPr lang="en-IN" b="0" dirty="0"/>
              <a:t> https://codeshare.io/2E6Ob8</a:t>
            </a:r>
          </a:p>
          <a:p>
            <a:r>
              <a:rPr lang="en-IN" b="1" dirty="0"/>
              <a:t>Code Snippet:</a:t>
            </a:r>
          </a:p>
          <a:p>
            <a:endParaRPr lang="en-IN" dirty="0"/>
          </a:p>
          <a:p>
            <a:r>
              <a:rPr lang="en-IN" dirty="0"/>
              <a:t>// Creates an event hub client and sends 100 messages to the event hub.</a:t>
            </a:r>
          </a:p>
          <a:p>
            <a:r>
              <a:rPr lang="en-IN" dirty="0"/>
              <a:t>private static </a:t>
            </a:r>
            <a:r>
              <a:rPr lang="en-IN" dirty="0" err="1"/>
              <a:t>async</a:t>
            </a:r>
            <a:r>
              <a:rPr lang="en-IN" dirty="0"/>
              <a:t> Task </a:t>
            </a:r>
            <a:r>
              <a:rPr lang="en-IN" dirty="0" err="1"/>
              <a:t>SendMessagesToEventHub</a:t>
            </a:r>
            <a:r>
              <a:rPr lang="en-IN" dirty="0"/>
              <a:t>(</a:t>
            </a:r>
            <a:r>
              <a:rPr lang="en-IN" dirty="0" err="1"/>
              <a:t>int</a:t>
            </a:r>
            <a:r>
              <a:rPr lang="en-IN" dirty="0"/>
              <a:t> </a:t>
            </a:r>
            <a:r>
              <a:rPr lang="en-IN" dirty="0" err="1"/>
              <a:t>numMessagesToSend</a:t>
            </a:r>
            <a:r>
              <a:rPr lang="en-IN" dirty="0"/>
              <a:t>)</a:t>
            </a:r>
          </a:p>
          <a:p>
            <a:r>
              <a:rPr lang="en-IN" dirty="0"/>
              <a:t>{</a:t>
            </a:r>
          </a:p>
          <a:p>
            <a:r>
              <a:rPr lang="en-IN" dirty="0"/>
              <a:t>    for (</a:t>
            </a:r>
            <a:r>
              <a:rPr lang="en-IN" dirty="0" err="1"/>
              <a:t>var</a:t>
            </a:r>
            <a:r>
              <a:rPr lang="en-IN" dirty="0"/>
              <a:t> </a:t>
            </a:r>
            <a:r>
              <a:rPr lang="en-IN" dirty="0" err="1"/>
              <a:t>i</a:t>
            </a:r>
            <a:r>
              <a:rPr lang="en-IN" dirty="0"/>
              <a:t> = 0; </a:t>
            </a:r>
            <a:r>
              <a:rPr lang="en-IN" dirty="0" err="1"/>
              <a:t>i</a:t>
            </a:r>
            <a:r>
              <a:rPr lang="en-IN" dirty="0"/>
              <a:t> &lt; </a:t>
            </a:r>
            <a:r>
              <a:rPr lang="en-IN" dirty="0" err="1"/>
              <a:t>numMessagesToSend</a:t>
            </a:r>
            <a:r>
              <a:rPr lang="en-IN" dirty="0"/>
              <a:t>; </a:t>
            </a:r>
            <a:r>
              <a:rPr lang="en-IN" dirty="0" err="1"/>
              <a:t>i</a:t>
            </a:r>
            <a:r>
              <a:rPr lang="en-IN" dirty="0"/>
              <a:t>++)</a:t>
            </a:r>
          </a:p>
          <a:p>
            <a:r>
              <a:rPr lang="en-IN" dirty="0"/>
              <a:t>    {</a:t>
            </a:r>
          </a:p>
          <a:p>
            <a:r>
              <a:rPr lang="en-IN" dirty="0"/>
              <a:t>        try</a:t>
            </a:r>
          </a:p>
          <a:p>
            <a:r>
              <a:rPr lang="en-IN" dirty="0"/>
              <a:t>        {</a:t>
            </a:r>
          </a:p>
          <a:p>
            <a:r>
              <a:rPr lang="en-IN" dirty="0"/>
              <a:t>            </a:t>
            </a:r>
            <a:r>
              <a:rPr lang="en-IN" dirty="0" err="1"/>
              <a:t>var</a:t>
            </a:r>
            <a:r>
              <a:rPr lang="en-IN" dirty="0"/>
              <a:t> message = $"Message {</a:t>
            </a:r>
            <a:r>
              <a:rPr lang="en-IN" dirty="0" err="1"/>
              <a:t>i</a:t>
            </a:r>
            <a:r>
              <a:rPr lang="en-IN" dirty="0"/>
              <a:t>}";</a:t>
            </a:r>
          </a:p>
          <a:p>
            <a:r>
              <a:rPr lang="en-IN" dirty="0"/>
              <a:t>            </a:t>
            </a:r>
            <a:r>
              <a:rPr lang="en-IN" dirty="0" err="1"/>
              <a:t>Console.WriteLine</a:t>
            </a:r>
            <a:r>
              <a:rPr lang="en-IN" dirty="0"/>
              <a:t>($"Sending message: {message}");</a:t>
            </a:r>
          </a:p>
          <a:p>
            <a:r>
              <a:rPr lang="en-IN" dirty="0"/>
              <a:t>            await </a:t>
            </a:r>
            <a:r>
              <a:rPr lang="en-IN" dirty="0" err="1"/>
              <a:t>eventHubClient.SendAsync</a:t>
            </a:r>
            <a:r>
              <a:rPr lang="en-IN" dirty="0"/>
              <a:t>(new </a:t>
            </a:r>
            <a:r>
              <a:rPr lang="en-IN" dirty="0" err="1"/>
              <a:t>EventData</a:t>
            </a:r>
            <a:r>
              <a:rPr lang="en-IN" dirty="0"/>
              <a:t>(Encoding.UTF8.GetBytes(message)));</a:t>
            </a:r>
          </a:p>
          <a:p>
            <a:r>
              <a:rPr lang="en-IN" dirty="0"/>
              <a:t>        }</a:t>
            </a:r>
          </a:p>
          <a:p>
            <a:r>
              <a:rPr lang="en-IN" dirty="0"/>
              <a:t>        catch (Exception exception)</a:t>
            </a:r>
          </a:p>
          <a:p>
            <a:r>
              <a:rPr lang="en-IN" dirty="0"/>
              <a:t>        {</a:t>
            </a:r>
          </a:p>
          <a:p>
            <a:r>
              <a:rPr lang="en-IN" dirty="0"/>
              <a:t>            </a:t>
            </a:r>
            <a:r>
              <a:rPr lang="en-IN" dirty="0" err="1"/>
              <a:t>Console.WriteLine</a:t>
            </a:r>
            <a:r>
              <a:rPr lang="en-IN" dirty="0"/>
              <a:t>($"{</a:t>
            </a:r>
            <a:r>
              <a:rPr lang="en-IN" dirty="0" err="1"/>
              <a:t>DateTime.Now</a:t>
            </a:r>
            <a:r>
              <a:rPr lang="en-IN" dirty="0"/>
              <a:t>} &gt; Exception: {</a:t>
            </a:r>
            <a:r>
              <a:rPr lang="en-IN" dirty="0" err="1"/>
              <a:t>exception.Message</a:t>
            </a:r>
            <a:r>
              <a:rPr lang="en-IN" dirty="0"/>
              <a:t>}");</a:t>
            </a:r>
          </a:p>
          <a:p>
            <a:r>
              <a:rPr lang="en-IN" dirty="0"/>
              <a:t>        }</a:t>
            </a:r>
          </a:p>
          <a:p>
            <a:endParaRPr lang="en-IN" dirty="0"/>
          </a:p>
          <a:p>
            <a:r>
              <a:rPr lang="en-IN" dirty="0"/>
              <a:t>        await </a:t>
            </a:r>
            <a:r>
              <a:rPr lang="en-IN" dirty="0" err="1"/>
              <a:t>Task.Delay</a:t>
            </a:r>
            <a:r>
              <a:rPr lang="en-IN" dirty="0"/>
              <a:t>(10);</a:t>
            </a:r>
          </a:p>
          <a:p>
            <a:r>
              <a:rPr lang="en-IN" dirty="0"/>
              <a:t>    }</a:t>
            </a:r>
          </a:p>
          <a:p>
            <a:endParaRPr lang="en-IN" dirty="0"/>
          </a:p>
          <a:p>
            <a:r>
              <a:rPr lang="en-IN" dirty="0"/>
              <a:t>    </a:t>
            </a:r>
            <a:r>
              <a:rPr lang="en-IN" dirty="0" err="1"/>
              <a:t>Console.WriteLine</a:t>
            </a:r>
            <a:r>
              <a:rPr lang="en-IN" dirty="0"/>
              <a:t>($"{</a:t>
            </a:r>
            <a:r>
              <a:rPr lang="en-IN" dirty="0" err="1"/>
              <a:t>numMessagesToSend</a:t>
            </a:r>
            <a:r>
              <a:rPr lang="en-IN" dirty="0"/>
              <a:t>} messages sent.");</a:t>
            </a:r>
          </a:p>
          <a:p>
            <a:r>
              <a:rPr lang="en-IN" dirty="0"/>
              <a:t>}</a:t>
            </a:r>
          </a:p>
          <a:p>
            <a:endParaRPr lang="en-IN" dirty="0"/>
          </a:p>
        </p:txBody>
      </p:sp>
      <p:sp>
        <p:nvSpPr>
          <p:cNvPr id="4" name="Slide Number Placeholder 3"/>
          <p:cNvSpPr>
            <a:spLocks noGrp="1"/>
          </p:cNvSpPr>
          <p:nvPr>
            <p:ph type="sldNum" sz="quarter" idx="10"/>
          </p:nvPr>
        </p:nvSpPr>
        <p:spPr/>
        <p:txBody>
          <a:bodyPr/>
          <a:lstStyle/>
          <a:p>
            <a:fld id="{F77088B0-5FEE-479C-AE34-F228A876F4C0}" type="slidenum">
              <a:rPr lang="en-IN" smtClean="0"/>
              <a:t>21</a:t>
            </a:fld>
            <a:endParaRPr lang="en-IN"/>
          </a:p>
        </p:txBody>
      </p:sp>
    </p:spTree>
    <p:extLst>
      <p:ext uri="{BB962C8B-B14F-4D97-AF65-F5344CB8AC3E}">
        <p14:creationId xmlns:p14="http://schemas.microsoft.com/office/powerpoint/2010/main" val="4036473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the following code to the Main method in the Program class.</a:t>
            </a:r>
          </a:p>
          <a:p>
            <a:endParaRPr lang="en-IN" dirty="0"/>
          </a:p>
          <a:p>
            <a:r>
              <a:rPr lang="en-IN" b="1" dirty="0"/>
              <a:t>Code Link -</a:t>
            </a:r>
            <a:r>
              <a:rPr lang="en-IN" b="0" dirty="0"/>
              <a:t> https://codeshare.io/aYyjBN</a:t>
            </a:r>
          </a:p>
          <a:p>
            <a:r>
              <a:rPr lang="en-IN" b="1" dirty="0"/>
              <a:t>Code Snippet:</a:t>
            </a:r>
          </a:p>
          <a:p>
            <a:r>
              <a:rPr lang="en-IN" dirty="0" err="1"/>
              <a:t>MainAsync</a:t>
            </a:r>
            <a:r>
              <a:rPr lang="en-IN" dirty="0"/>
              <a:t>(</a:t>
            </a:r>
            <a:r>
              <a:rPr lang="en-IN" dirty="0" err="1"/>
              <a:t>args</a:t>
            </a:r>
            <a:r>
              <a:rPr lang="en-IN" dirty="0"/>
              <a:t>).</a:t>
            </a:r>
            <a:r>
              <a:rPr lang="en-IN" dirty="0" err="1"/>
              <a:t>GetAwaiter</a:t>
            </a:r>
            <a:r>
              <a:rPr lang="en-IN" dirty="0"/>
              <a:t>().</a:t>
            </a:r>
            <a:r>
              <a:rPr lang="en-IN" dirty="0" err="1"/>
              <a:t>GetResult</a:t>
            </a:r>
            <a:r>
              <a:rPr lang="en-IN" dirty="0"/>
              <a:t>();</a:t>
            </a:r>
          </a:p>
        </p:txBody>
      </p:sp>
      <p:sp>
        <p:nvSpPr>
          <p:cNvPr id="4" name="Slide Number Placeholder 3"/>
          <p:cNvSpPr>
            <a:spLocks noGrp="1"/>
          </p:cNvSpPr>
          <p:nvPr>
            <p:ph type="sldNum" sz="quarter" idx="10"/>
          </p:nvPr>
        </p:nvSpPr>
        <p:spPr/>
        <p:txBody>
          <a:bodyPr/>
          <a:lstStyle/>
          <a:p>
            <a:fld id="{F77088B0-5FEE-479C-AE34-F228A876F4C0}" type="slidenum">
              <a:rPr lang="en-IN" smtClean="0"/>
              <a:t>22</a:t>
            </a:fld>
            <a:endParaRPr lang="en-IN"/>
          </a:p>
        </p:txBody>
      </p:sp>
    </p:spTree>
    <p:extLst>
      <p:ext uri="{BB962C8B-B14F-4D97-AF65-F5344CB8AC3E}">
        <p14:creationId xmlns:p14="http://schemas.microsoft.com/office/powerpoint/2010/main" val="1726316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Go for New </a:t>
            </a:r>
            <a:r>
              <a:rPr lang="en-IN" dirty="0">
                <a:sym typeface="Wingdings" panose="05000000000000000000" pitchFamily="2" charset="2"/>
              </a:rPr>
              <a:t> Internet of Things  Event Hubs</a:t>
            </a:r>
            <a:endParaRPr lang="en-IN" dirty="0"/>
          </a:p>
        </p:txBody>
      </p:sp>
      <p:sp>
        <p:nvSpPr>
          <p:cNvPr id="4" name="Slide Number Placeholder 3"/>
          <p:cNvSpPr>
            <a:spLocks noGrp="1"/>
          </p:cNvSpPr>
          <p:nvPr>
            <p:ph type="sldNum" sz="quarter" idx="10"/>
          </p:nvPr>
        </p:nvSpPr>
        <p:spPr/>
        <p:txBody>
          <a:bodyPr/>
          <a:lstStyle/>
          <a:p>
            <a:fld id="{F77088B0-5FEE-479C-AE34-F228A876F4C0}" type="slidenum">
              <a:rPr lang="en-IN" smtClean="0"/>
              <a:t>4</a:t>
            </a:fld>
            <a:endParaRPr lang="en-IN"/>
          </a:p>
        </p:txBody>
      </p:sp>
    </p:spTree>
    <p:extLst>
      <p:ext uri="{BB962C8B-B14F-4D97-AF65-F5344CB8AC3E}">
        <p14:creationId xmlns:p14="http://schemas.microsoft.com/office/powerpoint/2010/main" val="1554432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Get the complete code for </a:t>
            </a:r>
            <a:r>
              <a:rPr lang="en-IN" dirty="0" err="1"/>
              <a:t>Program.cs</a:t>
            </a:r>
            <a:r>
              <a:rPr lang="en-IN" dirty="0"/>
              <a:t> from the above link for reference:</a:t>
            </a:r>
          </a:p>
          <a:p>
            <a:endParaRPr lang="en-IN" dirty="0"/>
          </a:p>
        </p:txBody>
      </p:sp>
      <p:sp>
        <p:nvSpPr>
          <p:cNvPr id="4" name="Slide Number Placeholder 3"/>
          <p:cNvSpPr>
            <a:spLocks noGrp="1"/>
          </p:cNvSpPr>
          <p:nvPr>
            <p:ph type="sldNum" sz="quarter" idx="10"/>
          </p:nvPr>
        </p:nvSpPr>
        <p:spPr/>
        <p:txBody>
          <a:bodyPr/>
          <a:lstStyle/>
          <a:p>
            <a:fld id="{F77088B0-5FEE-479C-AE34-F228A876F4C0}" type="slidenum">
              <a:rPr lang="en-IN" smtClean="0"/>
              <a:t>23</a:t>
            </a:fld>
            <a:endParaRPr lang="en-IN"/>
          </a:p>
        </p:txBody>
      </p:sp>
    </p:spTree>
    <p:extLst>
      <p:ext uri="{BB962C8B-B14F-4D97-AF65-F5344CB8AC3E}">
        <p14:creationId xmlns:p14="http://schemas.microsoft.com/office/powerpoint/2010/main" val="3756457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Press “Enter” to exit from the output window.</a:t>
            </a:r>
          </a:p>
        </p:txBody>
      </p:sp>
      <p:sp>
        <p:nvSpPr>
          <p:cNvPr id="4" name="Slide Number Placeholder 3"/>
          <p:cNvSpPr>
            <a:spLocks noGrp="1"/>
          </p:cNvSpPr>
          <p:nvPr>
            <p:ph type="sldNum" sz="quarter" idx="10"/>
          </p:nvPr>
        </p:nvSpPr>
        <p:spPr/>
        <p:txBody>
          <a:bodyPr/>
          <a:lstStyle/>
          <a:p>
            <a:fld id="{F77088B0-5FEE-479C-AE34-F228A876F4C0}" type="slidenum">
              <a:rPr lang="en-IN" smtClean="0"/>
              <a:t>25</a:t>
            </a:fld>
            <a:endParaRPr lang="en-IN"/>
          </a:p>
        </p:txBody>
      </p:sp>
    </p:spTree>
    <p:extLst>
      <p:ext uri="{BB962C8B-B14F-4D97-AF65-F5344CB8AC3E}">
        <p14:creationId xmlns:p14="http://schemas.microsoft.com/office/powerpoint/2010/main" val="2469277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77088B0-5FEE-479C-AE34-F228A876F4C0}" type="slidenum">
              <a:rPr lang="en-IN" smtClean="0"/>
              <a:t>26</a:t>
            </a:fld>
            <a:endParaRPr lang="en-IN"/>
          </a:p>
        </p:txBody>
      </p:sp>
    </p:spTree>
    <p:extLst>
      <p:ext uri="{BB962C8B-B14F-4D97-AF65-F5344CB8AC3E}">
        <p14:creationId xmlns:p14="http://schemas.microsoft.com/office/powerpoint/2010/main" val="2075274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b="1" dirty="0"/>
              <a:t>Create namespace:</a:t>
            </a:r>
          </a:p>
          <a:p>
            <a:pPr marL="171450" indent="-171450">
              <a:buFont typeface="Arial" panose="020B0604020202020204" pitchFamily="34" charset="0"/>
              <a:buChar char="•"/>
            </a:pPr>
            <a:r>
              <a:rPr lang="en-IN" dirty="0"/>
              <a:t>Give the namespace</a:t>
            </a:r>
          </a:p>
          <a:p>
            <a:pPr marL="171450" indent="-171450">
              <a:buFont typeface="Arial" panose="020B0604020202020204" pitchFamily="34" charset="0"/>
              <a:buChar char="•"/>
            </a:pPr>
            <a:r>
              <a:rPr lang="en-IN" dirty="0"/>
              <a:t>Select the pricing tier</a:t>
            </a:r>
          </a:p>
          <a:p>
            <a:pPr marL="171450" indent="-171450">
              <a:buFont typeface="Arial" panose="020B0604020202020204" pitchFamily="34" charset="0"/>
              <a:buChar char="•"/>
            </a:pPr>
            <a:r>
              <a:rPr lang="en-IN" dirty="0"/>
              <a:t>Select the subscription plan</a:t>
            </a:r>
          </a:p>
          <a:p>
            <a:pPr marL="171450" indent="-171450">
              <a:buFont typeface="Arial" panose="020B0604020202020204" pitchFamily="34" charset="0"/>
              <a:buChar char="•"/>
            </a:pPr>
            <a:r>
              <a:rPr lang="en-IN" dirty="0"/>
              <a:t>Create or use an existing resource group</a:t>
            </a:r>
          </a:p>
          <a:p>
            <a:pPr marL="171450" indent="-171450">
              <a:buFont typeface="Arial" panose="020B0604020202020204" pitchFamily="34" charset="0"/>
              <a:buChar char="•"/>
            </a:pPr>
            <a:r>
              <a:rPr lang="en-IN" dirty="0"/>
              <a:t>Select the DC location</a:t>
            </a:r>
          </a:p>
          <a:p>
            <a:pPr marL="171450" indent="-171450">
              <a:buFont typeface="Arial" panose="020B0604020202020204" pitchFamily="34" charset="0"/>
              <a:buChar char="•"/>
            </a:pPr>
            <a:r>
              <a:rPr lang="en-IN" dirty="0"/>
              <a:t>Throughput units </a:t>
            </a:r>
          </a:p>
        </p:txBody>
      </p:sp>
      <p:sp>
        <p:nvSpPr>
          <p:cNvPr id="4" name="Slide Number Placeholder 3"/>
          <p:cNvSpPr>
            <a:spLocks noGrp="1"/>
          </p:cNvSpPr>
          <p:nvPr>
            <p:ph type="sldNum" sz="quarter" idx="10"/>
          </p:nvPr>
        </p:nvSpPr>
        <p:spPr/>
        <p:txBody>
          <a:bodyPr/>
          <a:lstStyle/>
          <a:p>
            <a:fld id="{F77088B0-5FEE-479C-AE34-F228A876F4C0}" type="slidenum">
              <a:rPr lang="en-IN" smtClean="0"/>
              <a:t>5</a:t>
            </a:fld>
            <a:endParaRPr lang="en-IN"/>
          </a:p>
        </p:txBody>
      </p:sp>
    </p:spTree>
    <p:extLst>
      <p:ext uri="{BB962C8B-B14F-4D97-AF65-F5344CB8AC3E}">
        <p14:creationId xmlns:p14="http://schemas.microsoft.com/office/powerpoint/2010/main" val="1747280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77088B0-5FEE-479C-AE34-F228A876F4C0}" type="slidenum">
              <a:rPr lang="en-IN" smtClean="0"/>
              <a:t>6</a:t>
            </a:fld>
            <a:endParaRPr lang="en-IN"/>
          </a:p>
        </p:txBody>
      </p:sp>
    </p:spTree>
    <p:extLst>
      <p:ext uri="{BB962C8B-B14F-4D97-AF65-F5344CB8AC3E}">
        <p14:creationId xmlns:p14="http://schemas.microsoft.com/office/powerpoint/2010/main" val="2801643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Get the Shared Access Policies:</a:t>
            </a:r>
          </a:p>
          <a:p>
            <a:endParaRPr lang="en-IN" dirty="0"/>
          </a:p>
          <a:p>
            <a:pPr marL="171450" indent="-171450">
              <a:buFont typeface="Arial" panose="020B0604020202020204" pitchFamily="34" charset="0"/>
              <a:buChar char="•"/>
            </a:pPr>
            <a:r>
              <a:rPr lang="en-IN" dirty="0"/>
              <a:t>Settings </a:t>
            </a:r>
            <a:r>
              <a:rPr lang="en-IN" dirty="0">
                <a:sym typeface="Wingdings" panose="05000000000000000000" pitchFamily="2" charset="2"/>
              </a:rPr>
              <a:t> Shared Access Policies  </a:t>
            </a:r>
            <a:r>
              <a:rPr lang="en-IN" dirty="0" err="1">
                <a:sym typeface="Wingdings" panose="05000000000000000000" pitchFamily="2" charset="2"/>
              </a:rPr>
              <a:t>RootManagerSharedAccessKey</a:t>
            </a:r>
            <a:r>
              <a:rPr lang="en-IN" dirty="0">
                <a:sym typeface="Wingdings" panose="05000000000000000000" pitchFamily="2" charset="2"/>
              </a:rPr>
              <a:t>  Connection String-Primary Key</a:t>
            </a:r>
            <a:endParaRPr lang="en-IN" dirty="0"/>
          </a:p>
        </p:txBody>
      </p:sp>
      <p:sp>
        <p:nvSpPr>
          <p:cNvPr id="4" name="Slide Number Placeholder 3"/>
          <p:cNvSpPr>
            <a:spLocks noGrp="1"/>
          </p:cNvSpPr>
          <p:nvPr>
            <p:ph type="sldNum" sz="quarter" idx="10"/>
          </p:nvPr>
        </p:nvSpPr>
        <p:spPr/>
        <p:txBody>
          <a:bodyPr/>
          <a:lstStyle/>
          <a:p>
            <a:fld id="{F77088B0-5FEE-479C-AE34-F228A876F4C0}" type="slidenum">
              <a:rPr lang="en-IN" smtClean="0"/>
              <a:t>7</a:t>
            </a:fld>
            <a:endParaRPr lang="en-IN"/>
          </a:p>
        </p:txBody>
      </p:sp>
    </p:spTree>
    <p:extLst>
      <p:ext uri="{BB962C8B-B14F-4D97-AF65-F5344CB8AC3E}">
        <p14:creationId xmlns:p14="http://schemas.microsoft.com/office/powerpoint/2010/main" val="1141723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Create an Event Hub by Clicking on “+Event Hub” – List out the namespace and click on create at the next screen.</a:t>
            </a:r>
          </a:p>
        </p:txBody>
      </p:sp>
      <p:sp>
        <p:nvSpPr>
          <p:cNvPr id="4" name="Slide Number Placeholder 3"/>
          <p:cNvSpPr>
            <a:spLocks noGrp="1"/>
          </p:cNvSpPr>
          <p:nvPr>
            <p:ph type="sldNum" sz="quarter" idx="10"/>
          </p:nvPr>
        </p:nvSpPr>
        <p:spPr/>
        <p:txBody>
          <a:bodyPr/>
          <a:lstStyle/>
          <a:p>
            <a:fld id="{F77088B0-5FEE-479C-AE34-F228A876F4C0}" type="slidenum">
              <a:rPr lang="en-IN" smtClean="0"/>
              <a:t>8</a:t>
            </a:fld>
            <a:endParaRPr lang="en-IN"/>
          </a:p>
        </p:txBody>
      </p:sp>
    </p:spTree>
    <p:extLst>
      <p:ext uri="{BB962C8B-B14F-4D97-AF65-F5344CB8AC3E}">
        <p14:creationId xmlns:p14="http://schemas.microsoft.com/office/powerpoint/2010/main" val="3696473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Here goes your Event Hub created</a:t>
            </a:r>
          </a:p>
        </p:txBody>
      </p:sp>
      <p:sp>
        <p:nvSpPr>
          <p:cNvPr id="4" name="Slide Number Placeholder 3"/>
          <p:cNvSpPr>
            <a:spLocks noGrp="1"/>
          </p:cNvSpPr>
          <p:nvPr>
            <p:ph type="sldNum" sz="quarter" idx="10"/>
          </p:nvPr>
        </p:nvSpPr>
        <p:spPr/>
        <p:txBody>
          <a:bodyPr/>
          <a:lstStyle/>
          <a:p>
            <a:fld id="{F77088B0-5FEE-479C-AE34-F228A876F4C0}" type="slidenum">
              <a:rPr lang="en-IN" smtClean="0"/>
              <a:t>9</a:t>
            </a:fld>
            <a:endParaRPr lang="en-IN"/>
          </a:p>
        </p:txBody>
      </p:sp>
    </p:spTree>
    <p:extLst>
      <p:ext uri="{BB962C8B-B14F-4D97-AF65-F5344CB8AC3E}">
        <p14:creationId xmlns:p14="http://schemas.microsoft.com/office/powerpoint/2010/main" val="3264866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Run Visual Studio 2017 as Admin and click on File </a:t>
            </a:r>
            <a:r>
              <a:rPr lang="en-IN" dirty="0">
                <a:sym typeface="Wingdings" panose="05000000000000000000" pitchFamily="2" charset="2"/>
              </a:rPr>
              <a:t> New  Project</a:t>
            </a:r>
            <a:endParaRPr lang="en-IN" dirty="0"/>
          </a:p>
        </p:txBody>
      </p:sp>
      <p:sp>
        <p:nvSpPr>
          <p:cNvPr id="4" name="Slide Number Placeholder 3"/>
          <p:cNvSpPr>
            <a:spLocks noGrp="1"/>
          </p:cNvSpPr>
          <p:nvPr>
            <p:ph type="sldNum" sz="quarter" idx="10"/>
          </p:nvPr>
        </p:nvSpPr>
        <p:spPr/>
        <p:txBody>
          <a:bodyPr/>
          <a:lstStyle/>
          <a:p>
            <a:fld id="{F77088B0-5FEE-479C-AE34-F228A876F4C0}" type="slidenum">
              <a:rPr lang="en-IN" smtClean="0"/>
              <a:t>11</a:t>
            </a:fld>
            <a:endParaRPr lang="en-IN"/>
          </a:p>
        </p:txBody>
      </p:sp>
    </p:spTree>
    <p:extLst>
      <p:ext uri="{BB962C8B-B14F-4D97-AF65-F5344CB8AC3E}">
        <p14:creationId xmlns:p14="http://schemas.microsoft.com/office/powerpoint/2010/main" val="963871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Go for Visual C# under Templates - </a:t>
            </a:r>
            <a:r>
              <a:rPr lang="en-IN" dirty="0" err="1"/>
              <a:t>.Net</a:t>
            </a:r>
            <a:r>
              <a:rPr lang="en-IN" dirty="0"/>
              <a:t> Core – Console App - Name your project – select the location – Click on OK.</a:t>
            </a:r>
          </a:p>
        </p:txBody>
      </p:sp>
      <p:sp>
        <p:nvSpPr>
          <p:cNvPr id="4" name="Slide Number Placeholder 3"/>
          <p:cNvSpPr>
            <a:spLocks noGrp="1"/>
          </p:cNvSpPr>
          <p:nvPr>
            <p:ph type="sldNum" sz="quarter" idx="10"/>
          </p:nvPr>
        </p:nvSpPr>
        <p:spPr/>
        <p:txBody>
          <a:bodyPr/>
          <a:lstStyle/>
          <a:p>
            <a:fld id="{F77088B0-5FEE-479C-AE34-F228A876F4C0}" type="slidenum">
              <a:rPr lang="en-IN" smtClean="0"/>
              <a:t>12</a:t>
            </a:fld>
            <a:endParaRPr lang="en-IN"/>
          </a:p>
        </p:txBody>
      </p:sp>
    </p:spTree>
    <p:extLst>
      <p:ext uri="{BB962C8B-B14F-4D97-AF65-F5344CB8AC3E}">
        <p14:creationId xmlns:p14="http://schemas.microsoft.com/office/powerpoint/2010/main" val="608182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063D4-CB24-4645-9A6A-8B1E871CE8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49BC0A6-DF30-4F65-AD52-62615FD3D4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55D95F6-160C-4C39-B042-3D7A415D46A6}"/>
              </a:ext>
            </a:extLst>
          </p:cNvPr>
          <p:cNvSpPr>
            <a:spLocks noGrp="1"/>
          </p:cNvSpPr>
          <p:nvPr>
            <p:ph type="dt" sz="half" idx="10"/>
          </p:nvPr>
        </p:nvSpPr>
        <p:spPr/>
        <p:txBody>
          <a:bodyPr/>
          <a:lstStyle/>
          <a:p>
            <a:fld id="{5039FAC0-4934-4BB2-8DA5-E1CB86B82836}" type="datetimeFigureOut">
              <a:rPr lang="en-IN" smtClean="0"/>
              <a:t>26-11-2017</a:t>
            </a:fld>
            <a:endParaRPr lang="en-IN"/>
          </a:p>
        </p:txBody>
      </p:sp>
      <p:sp>
        <p:nvSpPr>
          <p:cNvPr id="5" name="Footer Placeholder 4">
            <a:extLst>
              <a:ext uri="{FF2B5EF4-FFF2-40B4-BE49-F238E27FC236}">
                <a16:creationId xmlns:a16="http://schemas.microsoft.com/office/drawing/2014/main" id="{01898D24-E094-4958-822A-88D587FF4B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DD649B-DD12-479C-AFC7-D214892FDEE4}"/>
              </a:ext>
            </a:extLst>
          </p:cNvPr>
          <p:cNvSpPr>
            <a:spLocks noGrp="1"/>
          </p:cNvSpPr>
          <p:nvPr>
            <p:ph type="sldNum" sz="quarter" idx="12"/>
          </p:nvPr>
        </p:nvSpPr>
        <p:spPr/>
        <p:txBody>
          <a:bodyPr/>
          <a:lstStyle/>
          <a:p>
            <a:fld id="{BBC4BFAF-85E8-4D5F-88E8-E3459575009E}" type="slidenum">
              <a:rPr lang="en-IN" smtClean="0"/>
              <a:t>‹#›</a:t>
            </a:fld>
            <a:endParaRPr lang="en-IN"/>
          </a:p>
        </p:txBody>
      </p:sp>
    </p:spTree>
    <p:extLst>
      <p:ext uri="{BB962C8B-B14F-4D97-AF65-F5344CB8AC3E}">
        <p14:creationId xmlns:p14="http://schemas.microsoft.com/office/powerpoint/2010/main" val="2983731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9C016-C211-4EF6-898B-4AA33B54492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9D959C3-502E-44BA-89F2-354682E0C00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6A65A9-CC51-45E7-B32E-153E88B599F0}"/>
              </a:ext>
            </a:extLst>
          </p:cNvPr>
          <p:cNvSpPr>
            <a:spLocks noGrp="1"/>
          </p:cNvSpPr>
          <p:nvPr>
            <p:ph type="dt" sz="half" idx="10"/>
          </p:nvPr>
        </p:nvSpPr>
        <p:spPr/>
        <p:txBody>
          <a:bodyPr/>
          <a:lstStyle/>
          <a:p>
            <a:fld id="{5039FAC0-4934-4BB2-8DA5-E1CB86B82836}" type="datetimeFigureOut">
              <a:rPr lang="en-IN" smtClean="0"/>
              <a:t>26-11-2017</a:t>
            </a:fld>
            <a:endParaRPr lang="en-IN"/>
          </a:p>
        </p:txBody>
      </p:sp>
      <p:sp>
        <p:nvSpPr>
          <p:cNvPr id="5" name="Footer Placeholder 4">
            <a:extLst>
              <a:ext uri="{FF2B5EF4-FFF2-40B4-BE49-F238E27FC236}">
                <a16:creationId xmlns:a16="http://schemas.microsoft.com/office/drawing/2014/main" id="{E71905CB-5972-4816-BF9F-1993B6ECEF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EC85BB-E35D-4DE4-9048-F8AD1075F6FE}"/>
              </a:ext>
            </a:extLst>
          </p:cNvPr>
          <p:cNvSpPr>
            <a:spLocks noGrp="1"/>
          </p:cNvSpPr>
          <p:nvPr>
            <p:ph type="sldNum" sz="quarter" idx="12"/>
          </p:nvPr>
        </p:nvSpPr>
        <p:spPr/>
        <p:txBody>
          <a:bodyPr/>
          <a:lstStyle/>
          <a:p>
            <a:fld id="{BBC4BFAF-85E8-4D5F-88E8-E3459575009E}" type="slidenum">
              <a:rPr lang="en-IN" smtClean="0"/>
              <a:t>‹#›</a:t>
            </a:fld>
            <a:endParaRPr lang="en-IN"/>
          </a:p>
        </p:txBody>
      </p:sp>
    </p:spTree>
    <p:extLst>
      <p:ext uri="{BB962C8B-B14F-4D97-AF65-F5344CB8AC3E}">
        <p14:creationId xmlns:p14="http://schemas.microsoft.com/office/powerpoint/2010/main" val="2319979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6903DF-B53B-4777-A649-91A65F8A24A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C4E45E-4395-4541-9E93-737F2CFD95D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7C80E0-A7EB-45B3-9793-1A106F1368F2}"/>
              </a:ext>
            </a:extLst>
          </p:cNvPr>
          <p:cNvSpPr>
            <a:spLocks noGrp="1"/>
          </p:cNvSpPr>
          <p:nvPr>
            <p:ph type="dt" sz="half" idx="10"/>
          </p:nvPr>
        </p:nvSpPr>
        <p:spPr/>
        <p:txBody>
          <a:bodyPr/>
          <a:lstStyle/>
          <a:p>
            <a:fld id="{5039FAC0-4934-4BB2-8DA5-E1CB86B82836}" type="datetimeFigureOut">
              <a:rPr lang="en-IN" smtClean="0"/>
              <a:t>26-11-2017</a:t>
            </a:fld>
            <a:endParaRPr lang="en-IN"/>
          </a:p>
        </p:txBody>
      </p:sp>
      <p:sp>
        <p:nvSpPr>
          <p:cNvPr id="5" name="Footer Placeholder 4">
            <a:extLst>
              <a:ext uri="{FF2B5EF4-FFF2-40B4-BE49-F238E27FC236}">
                <a16:creationId xmlns:a16="http://schemas.microsoft.com/office/drawing/2014/main" id="{E0C3A7E8-00AC-472F-8B86-B22115BF99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4BCDAF-B14D-4074-A94F-5FAC2F12FD40}"/>
              </a:ext>
            </a:extLst>
          </p:cNvPr>
          <p:cNvSpPr>
            <a:spLocks noGrp="1"/>
          </p:cNvSpPr>
          <p:nvPr>
            <p:ph type="sldNum" sz="quarter" idx="12"/>
          </p:nvPr>
        </p:nvSpPr>
        <p:spPr/>
        <p:txBody>
          <a:bodyPr/>
          <a:lstStyle/>
          <a:p>
            <a:fld id="{BBC4BFAF-85E8-4D5F-88E8-E3459575009E}" type="slidenum">
              <a:rPr lang="en-IN" smtClean="0"/>
              <a:t>‹#›</a:t>
            </a:fld>
            <a:endParaRPr lang="en-IN"/>
          </a:p>
        </p:txBody>
      </p:sp>
    </p:spTree>
    <p:extLst>
      <p:ext uri="{BB962C8B-B14F-4D97-AF65-F5344CB8AC3E}">
        <p14:creationId xmlns:p14="http://schemas.microsoft.com/office/powerpoint/2010/main" val="3247227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930FC-5A85-4248-BCA3-57B9C12A692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D625BF9-4E52-4778-A6A0-305A1AEEEF0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3FC9F0-7387-4D83-99E6-FBC04BAE8C78}"/>
              </a:ext>
            </a:extLst>
          </p:cNvPr>
          <p:cNvSpPr>
            <a:spLocks noGrp="1"/>
          </p:cNvSpPr>
          <p:nvPr>
            <p:ph type="dt" sz="half" idx="10"/>
          </p:nvPr>
        </p:nvSpPr>
        <p:spPr/>
        <p:txBody>
          <a:bodyPr/>
          <a:lstStyle/>
          <a:p>
            <a:fld id="{5039FAC0-4934-4BB2-8DA5-E1CB86B82836}" type="datetimeFigureOut">
              <a:rPr lang="en-IN" smtClean="0"/>
              <a:t>26-11-2017</a:t>
            </a:fld>
            <a:endParaRPr lang="en-IN"/>
          </a:p>
        </p:txBody>
      </p:sp>
      <p:sp>
        <p:nvSpPr>
          <p:cNvPr id="5" name="Footer Placeholder 4">
            <a:extLst>
              <a:ext uri="{FF2B5EF4-FFF2-40B4-BE49-F238E27FC236}">
                <a16:creationId xmlns:a16="http://schemas.microsoft.com/office/drawing/2014/main" id="{74510792-61AA-4333-81DA-7418D39EF9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40E3FB-7253-4A3E-AFAB-CE29159F3B3C}"/>
              </a:ext>
            </a:extLst>
          </p:cNvPr>
          <p:cNvSpPr>
            <a:spLocks noGrp="1"/>
          </p:cNvSpPr>
          <p:nvPr>
            <p:ph type="sldNum" sz="quarter" idx="12"/>
          </p:nvPr>
        </p:nvSpPr>
        <p:spPr/>
        <p:txBody>
          <a:bodyPr/>
          <a:lstStyle/>
          <a:p>
            <a:fld id="{BBC4BFAF-85E8-4D5F-88E8-E3459575009E}" type="slidenum">
              <a:rPr lang="en-IN" smtClean="0"/>
              <a:t>‹#›</a:t>
            </a:fld>
            <a:endParaRPr lang="en-IN"/>
          </a:p>
        </p:txBody>
      </p:sp>
    </p:spTree>
    <p:extLst>
      <p:ext uri="{BB962C8B-B14F-4D97-AF65-F5344CB8AC3E}">
        <p14:creationId xmlns:p14="http://schemas.microsoft.com/office/powerpoint/2010/main" val="4113948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BF047-C4F3-4B32-80AF-2D6248DA3C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C5B91BB-6A70-4811-A5A2-F4B681D01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5896888-9879-4B96-BDB6-E3C6472782F4}"/>
              </a:ext>
            </a:extLst>
          </p:cNvPr>
          <p:cNvSpPr>
            <a:spLocks noGrp="1"/>
          </p:cNvSpPr>
          <p:nvPr>
            <p:ph type="dt" sz="half" idx="10"/>
          </p:nvPr>
        </p:nvSpPr>
        <p:spPr/>
        <p:txBody>
          <a:bodyPr/>
          <a:lstStyle/>
          <a:p>
            <a:fld id="{5039FAC0-4934-4BB2-8DA5-E1CB86B82836}" type="datetimeFigureOut">
              <a:rPr lang="en-IN" smtClean="0"/>
              <a:t>26-11-2017</a:t>
            </a:fld>
            <a:endParaRPr lang="en-IN"/>
          </a:p>
        </p:txBody>
      </p:sp>
      <p:sp>
        <p:nvSpPr>
          <p:cNvPr id="5" name="Footer Placeholder 4">
            <a:extLst>
              <a:ext uri="{FF2B5EF4-FFF2-40B4-BE49-F238E27FC236}">
                <a16:creationId xmlns:a16="http://schemas.microsoft.com/office/drawing/2014/main" id="{3298A071-BE24-473B-BEB2-CCB006994E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68DCF5-9454-4E69-A688-C494630AD3FF}"/>
              </a:ext>
            </a:extLst>
          </p:cNvPr>
          <p:cNvSpPr>
            <a:spLocks noGrp="1"/>
          </p:cNvSpPr>
          <p:nvPr>
            <p:ph type="sldNum" sz="quarter" idx="12"/>
          </p:nvPr>
        </p:nvSpPr>
        <p:spPr/>
        <p:txBody>
          <a:bodyPr/>
          <a:lstStyle/>
          <a:p>
            <a:fld id="{BBC4BFAF-85E8-4D5F-88E8-E3459575009E}" type="slidenum">
              <a:rPr lang="en-IN" smtClean="0"/>
              <a:t>‹#›</a:t>
            </a:fld>
            <a:endParaRPr lang="en-IN"/>
          </a:p>
        </p:txBody>
      </p:sp>
    </p:spTree>
    <p:extLst>
      <p:ext uri="{BB962C8B-B14F-4D97-AF65-F5344CB8AC3E}">
        <p14:creationId xmlns:p14="http://schemas.microsoft.com/office/powerpoint/2010/main" val="292445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5D3A8-A0C8-48A3-BCA2-8500FFF4214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F53F595-6E13-406A-9AFC-AF5220E7986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4D4F590-7B16-48A6-AEA5-F44420B5BE3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F0C2099-BE4D-434F-8A76-218AD80A06B0}"/>
              </a:ext>
            </a:extLst>
          </p:cNvPr>
          <p:cNvSpPr>
            <a:spLocks noGrp="1"/>
          </p:cNvSpPr>
          <p:nvPr>
            <p:ph type="dt" sz="half" idx="10"/>
          </p:nvPr>
        </p:nvSpPr>
        <p:spPr/>
        <p:txBody>
          <a:bodyPr/>
          <a:lstStyle/>
          <a:p>
            <a:fld id="{5039FAC0-4934-4BB2-8DA5-E1CB86B82836}" type="datetimeFigureOut">
              <a:rPr lang="en-IN" smtClean="0"/>
              <a:t>26-11-2017</a:t>
            </a:fld>
            <a:endParaRPr lang="en-IN"/>
          </a:p>
        </p:txBody>
      </p:sp>
      <p:sp>
        <p:nvSpPr>
          <p:cNvPr id="6" name="Footer Placeholder 5">
            <a:extLst>
              <a:ext uri="{FF2B5EF4-FFF2-40B4-BE49-F238E27FC236}">
                <a16:creationId xmlns:a16="http://schemas.microsoft.com/office/drawing/2014/main" id="{C9E9C315-9FDA-45FE-80EF-E7CA2CE04BE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30C18D-8B4E-4887-A0BA-C66A72B169A2}"/>
              </a:ext>
            </a:extLst>
          </p:cNvPr>
          <p:cNvSpPr>
            <a:spLocks noGrp="1"/>
          </p:cNvSpPr>
          <p:nvPr>
            <p:ph type="sldNum" sz="quarter" idx="12"/>
          </p:nvPr>
        </p:nvSpPr>
        <p:spPr/>
        <p:txBody>
          <a:bodyPr/>
          <a:lstStyle/>
          <a:p>
            <a:fld id="{BBC4BFAF-85E8-4D5F-88E8-E3459575009E}" type="slidenum">
              <a:rPr lang="en-IN" smtClean="0"/>
              <a:t>‹#›</a:t>
            </a:fld>
            <a:endParaRPr lang="en-IN"/>
          </a:p>
        </p:txBody>
      </p:sp>
    </p:spTree>
    <p:extLst>
      <p:ext uri="{BB962C8B-B14F-4D97-AF65-F5344CB8AC3E}">
        <p14:creationId xmlns:p14="http://schemas.microsoft.com/office/powerpoint/2010/main" val="4165669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1334E-6B81-47A7-82BA-C4F77FD0BBD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499966F-A3B3-4BF0-981B-82530DB2C0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9F92BD4-1F7C-4E48-9D2B-B9B4F1FD146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8D0523C-7B28-40F7-B4EA-349BE8A1AF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8E53339-E99B-4BE2-9C04-06370D93A96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4ED41B1-17D2-4B17-AE8E-F4CB0024EB71}"/>
              </a:ext>
            </a:extLst>
          </p:cNvPr>
          <p:cNvSpPr>
            <a:spLocks noGrp="1"/>
          </p:cNvSpPr>
          <p:nvPr>
            <p:ph type="dt" sz="half" idx="10"/>
          </p:nvPr>
        </p:nvSpPr>
        <p:spPr/>
        <p:txBody>
          <a:bodyPr/>
          <a:lstStyle/>
          <a:p>
            <a:fld id="{5039FAC0-4934-4BB2-8DA5-E1CB86B82836}" type="datetimeFigureOut">
              <a:rPr lang="en-IN" smtClean="0"/>
              <a:t>26-11-2017</a:t>
            </a:fld>
            <a:endParaRPr lang="en-IN"/>
          </a:p>
        </p:txBody>
      </p:sp>
      <p:sp>
        <p:nvSpPr>
          <p:cNvPr id="8" name="Footer Placeholder 7">
            <a:extLst>
              <a:ext uri="{FF2B5EF4-FFF2-40B4-BE49-F238E27FC236}">
                <a16:creationId xmlns:a16="http://schemas.microsoft.com/office/drawing/2014/main" id="{22949852-3F07-411D-9AAB-6D98B8F6AFF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40F1FB0-2361-4A4D-88D3-AD2DDC847B9D}"/>
              </a:ext>
            </a:extLst>
          </p:cNvPr>
          <p:cNvSpPr>
            <a:spLocks noGrp="1"/>
          </p:cNvSpPr>
          <p:nvPr>
            <p:ph type="sldNum" sz="quarter" idx="12"/>
          </p:nvPr>
        </p:nvSpPr>
        <p:spPr/>
        <p:txBody>
          <a:bodyPr/>
          <a:lstStyle/>
          <a:p>
            <a:fld id="{BBC4BFAF-85E8-4D5F-88E8-E3459575009E}" type="slidenum">
              <a:rPr lang="en-IN" smtClean="0"/>
              <a:t>‹#›</a:t>
            </a:fld>
            <a:endParaRPr lang="en-IN"/>
          </a:p>
        </p:txBody>
      </p:sp>
    </p:spTree>
    <p:extLst>
      <p:ext uri="{BB962C8B-B14F-4D97-AF65-F5344CB8AC3E}">
        <p14:creationId xmlns:p14="http://schemas.microsoft.com/office/powerpoint/2010/main" val="10356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8C8CB-B867-4A1C-86AF-F386EB80D23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D4FADE8-F7F3-4E26-BCB6-A8171A8C643B}"/>
              </a:ext>
            </a:extLst>
          </p:cNvPr>
          <p:cNvSpPr>
            <a:spLocks noGrp="1"/>
          </p:cNvSpPr>
          <p:nvPr>
            <p:ph type="dt" sz="half" idx="10"/>
          </p:nvPr>
        </p:nvSpPr>
        <p:spPr/>
        <p:txBody>
          <a:bodyPr/>
          <a:lstStyle/>
          <a:p>
            <a:fld id="{5039FAC0-4934-4BB2-8DA5-E1CB86B82836}" type="datetimeFigureOut">
              <a:rPr lang="en-IN" smtClean="0"/>
              <a:t>26-11-2017</a:t>
            </a:fld>
            <a:endParaRPr lang="en-IN"/>
          </a:p>
        </p:txBody>
      </p:sp>
      <p:sp>
        <p:nvSpPr>
          <p:cNvPr id="4" name="Footer Placeholder 3">
            <a:extLst>
              <a:ext uri="{FF2B5EF4-FFF2-40B4-BE49-F238E27FC236}">
                <a16:creationId xmlns:a16="http://schemas.microsoft.com/office/drawing/2014/main" id="{08F423B8-D250-41A0-BDF9-ABC75F8840D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C5A1782-2317-462A-AAFE-332026A25B48}"/>
              </a:ext>
            </a:extLst>
          </p:cNvPr>
          <p:cNvSpPr>
            <a:spLocks noGrp="1"/>
          </p:cNvSpPr>
          <p:nvPr>
            <p:ph type="sldNum" sz="quarter" idx="12"/>
          </p:nvPr>
        </p:nvSpPr>
        <p:spPr/>
        <p:txBody>
          <a:bodyPr/>
          <a:lstStyle/>
          <a:p>
            <a:fld id="{BBC4BFAF-85E8-4D5F-88E8-E3459575009E}" type="slidenum">
              <a:rPr lang="en-IN" smtClean="0"/>
              <a:t>‹#›</a:t>
            </a:fld>
            <a:endParaRPr lang="en-IN"/>
          </a:p>
        </p:txBody>
      </p:sp>
    </p:spTree>
    <p:extLst>
      <p:ext uri="{BB962C8B-B14F-4D97-AF65-F5344CB8AC3E}">
        <p14:creationId xmlns:p14="http://schemas.microsoft.com/office/powerpoint/2010/main" val="3870801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5B90CB-B405-4B87-9582-0F2278E4BE13}"/>
              </a:ext>
            </a:extLst>
          </p:cNvPr>
          <p:cNvSpPr>
            <a:spLocks noGrp="1"/>
          </p:cNvSpPr>
          <p:nvPr>
            <p:ph type="dt" sz="half" idx="10"/>
          </p:nvPr>
        </p:nvSpPr>
        <p:spPr/>
        <p:txBody>
          <a:bodyPr/>
          <a:lstStyle/>
          <a:p>
            <a:fld id="{5039FAC0-4934-4BB2-8DA5-E1CB86B82836}" type="datetimeFigureOut">
              <a:rPr lang="en-IN" smtClean="0"/>
              <a:t>26-11-2017</a:t>
            </a:fld>
            <a:endParaRPr lang="en-IN"/>
          </a:p>
        </p:txBody>
      </p:sp>
      <p:sp>
        <p:nvSpPr>
          <p:cNvPr id="3" name="Footer Placeholder 2">
            <a:extLst>
              <a:ext uri="{FF2B5EF4-FFF2-40B4-BE49-F238E27FC236}">
                <a16:creationId xmlns:a16="http://schemas.microsoft.com/office/drawing/2014/main" id="{2EA41391-A19B-4FFD-86C7-6F0DBF3F86D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5F9732D-465D-415D-9228-CCC7F4ADC974}"/>
              </a:ext>
            </a:extLst>
          </p:cNvPr>
          <p:cNvSpPr>
            <a:spLocks noGrp="1"/>
          </p:cNvSpPr>
          <p:nvPr>
            <p:ph type="sldNum" sz="quarter" idx="12"/>
          </p:nvPr>
        </p:nvSpPr>
        <p:spPr/>
        <p:txBody>
          <a:bodyPr/>
          <a:lstStyle/>
          <a:p>
            <a:fld id="{BBC4BFAF-85E8-4D5F-88E8-E3459575009E}" type="slidenum">
              <a:rPr lang="en-IN" smtClean="0"/>
              <a:t>‹#›</a:t>
            </a:fld>
            <a:endParaRPr lang="en-IN"/>
          </a:p>
        </p:txBody>
      </p:sp>
    </p:spTree>
    <p:extLst>
      <p:ext uri="{BB962C8B-B14F-4D97-AF65-F5344CB8AC3E}">
        <p14:creationId xmlns:p14="http://schemas.microsoft.com/office/powerpoint/2010/main" val="1114813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AABFD-01C8-4085-837B-84E6F8A0B3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9B54CC2-44BD-43EA-A74D-F8CD4B4F0E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FA57C87-F74D-4097-9A9A-0D8716C624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73A0955-3D7E-4060-8406-7F8582A05A02}"/>
              </a:ext>
            </a:extLst>
          </p:cNvPr>
          <p:cNvSpPr>
            <a:spLocks noGrp="1"/>
          </p:cNvSpPr>
          <p:nvPr>
            <p:ph type="dt" sz="half" idx="10"/>
          </p:nvPr>
        </p:nvSpPr>
        <p:spPr/>
        <p:txBody>
          <a:bodyPr/>
          <a:lstStyle/>
          <a:p>
            <a:fld id="{5039FAC0-4934-4BB2-8DA5-E1CB86B82836}" type="datetimeFigureOut">
              <a:rPr lang="en-IN" smtClean="0"/>
              <a:t>26-11-2017</a:t>
            </a:fld>
            <a:endParaRPr lang="en-IN"/>
          </a:p>
        </p:txBody>
      </p:sp>
      <p:sp>
        <p:nvSpPr>
          <p:cNvPr id="6" name="Footer Placeholder 5">
            <a:extLst>
              <a:ext uri="{FF2B5EF4-FFF2-40B4-BE49-F238E27FC236}">
                <a16:creationId xmlns:a16="http://schemas.microsoft.com/office/drawing/2014/main" id="{48D2CECE-AE99-4FE3-AF21-36564D42CD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6D9327C-5972-4CD5-A32C-652FA76E6A8B}"/>
              </a:ext>
            </a:extLst>
          </p:cNvPr>
          <p:cNvSpPr>
            <a:spLocks noGrp="1"/>
          </p:cNvSpPr>
          <p:nvPr>
            <p:ph type="sldNum" sz="quarter" idx="12"/>
          </p:nvPr>
        </p:nvSpPr>
        <p:spPr/>
        <p:txBody>
          <a:bodyPr/>
          <a:lstStyle/>
          <a:p>
            <a:fld id="{BBC4BFAF-85E8-4D5F-88E8-E3459575009E}" type="slidenum">
              <a:rPr lang="en-IN" smtClean="0"/>
              <a:t>‹#›</a:t>
            </a:fld>
            <a:endParaRPr lang="en-IN"/>
          </a:p>
        </p:txBody>
      </p:sp>
    </p:spTree>
    <p:extLst>
      <p:ext uri="{BB962C8B-B14F-4D97-AF65-F5344CB8AC3E}">
        <p14:creationId xmlns:p14="http://schemas.microsoft.com/office/powerpoint/2010/main" val="2996033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5DB44-0F1F-4473-A5F7-30CA5897DC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37634EE-B0FA-458C-8C24-CB94F85BAA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4EC8D87-1FAF-4CEA-B7F8-A1CC4354A8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01DCF30-174E-461D-BD50-86DF7ABEAC85}"/>
              </a:ext>
            </a:extLst>
          </p:cNvPr>
          <p:cNvSpPr>
            <a:spLocks noGrp="1"/>
          </p:cNvSpPr>
          <p:nvPr>
            <p:ph type="dt" sz="half" idx="10"/>
          </p:nvPr>
        </p:nvSpPr>
        <p:spPr/>
        <p:txBody>
          <a:bodyPr/>
          <a:lstStyle/>
          <a:p>
            <a:fld id="{5039FAC0-4934-4BB2-8DA5-E1CB86B82836}" type="datetimeFigureOut">
              <a:rPr lang="en-IN" smtClean="0"/>
              <a:t>26-11-2017</a:t>
            </a:fld>
            <a:endParaRPr lang="en-IN"/>
          </a:p>
        </p:txBody>
      </p:sp>
      <p:sp>
        <p:nvSpPr>
          <p:cNvPr id="6" name="Footer Placeholder 5">
            <a:extLst>
              <a:ext uri="{FF2B5EF4-FFF2-40B4-BE49-F238E27FC236}">
                <a16:creationId xmlns:a16="http://schemas.microsoft.com/office/drawing/2014/main" id="{22571F6E-6698-4E07-9A1F-C4F355CABE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C703003-C96F-4D3D-8287-07FF626D930E}"/>
              </a:ext>
            </a:extLst>
          </p:cNvPr>
          <p:cNvSpPr>
            <a:spLocks noGrp="1"/>
          </p:cNvSpPr>
          <p:nvPr>
            <p:ph type="sldNum" sz="quarter" idx="12"/>
          </p:nvPr>
        </p:nvSpPr>
        <p:spPr/>
        <p:txBody>
          <a:bodyPr/>
          <a:lstStyle/>
          <a:p>
            <a:fld id="{BBC4BFAF-85E8-4D5F-88E8-E3459575009E}" type="slidenum">
              <a:rPr lang="en-IN" smtClean="0"/>
              <a:t>‹#›</a:t>
            </a:fld>
            <a:endParaRPr lang="en-IN"/>
          </a:p>
        </p:txBody>
      </p:sp>
    </p:spTree>
    <p:extLst>
      <p:ext uri="{BB962C8B-B14F-4D97-AF65-F5344CB8AC3E}">
        <p14:creationId xmlns:p14="http://schemas.microsoft.com/office/powerpoint/2010/main" val="188709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60075C-88B9-43C3-A64D-FE4B90DC9D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3AD0DDF-995F-4A65-8FA3-E3C9159C39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BD2CD5-AED8-4C6B-AE35-231F7C5B90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39FAC0-4934-4BB2-8DA5-E1CB86B82836}" type="datetimeFigureOut">
              <a:rPr lang="en-IN" smtClean="0"/>
              <a:t>26-11-2017</a:t>
            </a:fld>
            <a:endParaRPr lang="en-IN"/>
          </a:p>
        </p:txBody>
      </p:sp>
      <p:sp>
        <p:nvSpPr>
          <p:cNvPr id="5" name="Footer Placeholder 4">
            <a:extLst>
              <a:ext uri="{FF2B5EF4-FFF2-40B4-BE49-F238E27FC236}">
                <a16:creationId xmlns:a16="http://schemas.microsoft.com/office/drawing/2014/main" id="{32C97EDA-690A-4B61-B99E-9D1473C58F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78FE845-1D98-4A1F-83B6-EBBACB8C1E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C4BFAF-85E8-4D5F-88E8-E3459575009E}" type="slidenum">
              <a:rPr lang="en-IN" smtClean="0"/>
              <a:t>‹#›</a:t>
            </a:fld>
            <a:endParaRPr lang="en-IN"/>
          </a:p>
        </p:txBody>
      </p:sp>
    </p:spTree>
    <p:extLst>
      <p:ext uri="{BB962C8B-B14F-4D97-AF65-F5344CB8AC3E}">
        <p14:creationId xmlns:p14="http://schemas.microsoft.com/office/powerpoint/2010/main" val="42649444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codesizzler.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247827"/>
            <a:ext cx="9144000" cy="868997"/>
          </a:xfrm>
        </p:spPr>
        <p:txBody>
          <a:bodyPr>
            <a:normAutofit fontScale="90000"/>
          </a:bodyPr>
          <a:lstStyle/>
          <a:p>
            <a:r>
              <a:rPr lang="en-IN" dirty="0">
                <a:solidFill>
                  <a:schemeClr val="bg1"/>
                </a:solidFill>
              </a:rPr>
              <a:t>Event Hub on Azure</a:t>
            </a:r>
          </a:p>
        </p:txBody>
      </p:sp>
      <p:sp>
        <p:nvSpPr>
          <p:cNvPr id="3" name="Subtitle 2"/>
          <p:cNvSpPr>
            <a:spLocks noGrp="1"/>
          </p:cNvSpPr>
          <p:nvPr>
            <p:ph type="subTitle" idx="1"/>
          </p:nvPr>
        </p:nvSpPr>
        <p:spPr>
          <a:xfrm>
            <a:off x="5659120" y="3220720"/>
            <a:ext cx="6096000" cy="1717040"/>
          </a:xfrm>
        </p:spPr>
        <p:txBody>
          <a:bodyPr>
            <a:normAutofit lnSpcReduction="10000"/>
          </a:bodyPr>
          <a:lstStyle/>
          <a:p>
            <a:r>
              <a:rPr lang="en-IN" dirty="0">
                <a:solidFill>
                  <a:schemeClr val="bg1"/>
                </a:solidFill>
              </a:rPr>
              <a:t>Abdul Rasheed Feroz Khan</a:t>
            </a:r>
          </a:p>
          <a:p>
            <a:r>
              <a:rPr lang="en-IN" dirty="0">
                <a:solidFill>
                  <a:schemeClr val="bg1"/>
                </a:solidFill>
              </a:rPr>
              <a:t>Director – </a:t>
            </a:r>
            <a:r>
              <a:rPr lang="en-IN" dirty="0" err="1">
                <a:solidFill>
                  <a:schemeClr val="bg1"/>
                </a:solidFill>
              </a:rPr>
              <a:t>Code$izzler</a:t>
            </a:r>
            <a:endParaRPr lang="en-IN" dirty="0">
              <a:solidFill>
                <a:schemeClr val="bg1"/>
              </a:solidFill>
            </a:endParaRPr>
          </a:p>
          <a:p>
            <a:r>
              <a:rPr lang="en-IN" dirty="0">
                <a:solidFill>
                  <a:schemeClr val="bg1"/>
                </a:solidFill>
              </a:rPr>
              <a:t>Twitter - @</a:t>
            </a:r>
            <a:r>
              <a:rPr lang="en-IN" dirty="0" err="1">
                <a:solidFill>
                  <a:schemeClr val="bg1"/>
                </a:solidFill>
              </a:rPr>
              <a:t>TechFero</a:t>
            </a:r>
            <a:r>
              <a:rPr lang="en-IN" dirty="0">
                <a:solidFill>
                  <a:schemeClr val="bg1"/>
                </a:solidFill>
              </a:rPr>
              <a:t> | @</a:t>
            </a:r>
            <a:r>
              <a:rPr lang="en-IN" dirty="0" err="1">
                <a:solidFill>
                  <a:schemeClr val="bg1"/>
                </a:solidFill>
              </a:rPr>
              <a:t>CodeSizzler</a:t>
            </a:r>
            <a:endParaRPr lang="en-IN" dirty="0">
              <a:solidFill>
                <a:schemeClr val="bg1"/>
              </a:solidFill>
            </a:endParaRPr>
          </a:p>
          <a:p>
            <a:r>
              <a:rPr lang="en-IN" dirty="0">
                <a:solidFill>
                  <a:schemeClr val="bg1"/>
                </a:solidFill>
                <a:hlinkClick r:id="rId2"/>
              </a:rPr>
              <a:t>www.codesizzler.com</a:t>
            </a:r>
            <a:r>
              <a:rPr lang="en-IN" dirty="0">
                <a:solidFill>
                  <a:schemeClr val="bg1"/>
                </a:solidFill>
              </a:rPr>
              <a:t> </a:t>
            </a:r>
          </a:p>
        </p:txBody>
      </p:sp>
      <p:sp>
        <p:nvSpPr>
          <p:cNvPr id="5" name="Rectangle 4"/>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err="1">
                <a:solidFill>
                  <a:schemeClr val="bg1"/>
                </a:solidFill>
                <a:ea typeface="Segoe UI" pitchFamily="34" charset="0"/>
                <a:cs typeface="Segoe UI" pitchFamily="34" charset="0"/>
              </a:rPr>
              <a:t>EventHub</a:t>
            </a:r>
            <a:endParaRPr lang="en-IN" sz="2200" dirty="0">
              <a:solidFill>
                <a:schemeClr val="bg1"/>
              </a:solidFill>
              <a:ea typeface="Segoe UI" pitchFamily="34" charset="0"/>
              <a:cs typeface="Segoe UI"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468" y="2783840"/>
            <a:ext cx="5055652" cy="2847436"/>
          </a:xfrm>
          <a:prstGeom prst="rect">
            <a:avLst/>
          </a:prstGeom>
        </p:spPr>
      </p:pic>
    </p:spTree>
    <p:extLst>
      <p:ext uri="{BB962C8B-B14F-4D97-AF65-F5344CB8AC3E}">
        <p14:creationId xmlns:p14="http://schemas.microsoft.com/office/powerpoint/2010/main" val="2918689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B51A5-5C26-4348-AE4E-72B863964C75}"/>
              </a:ext>
            </a:extLst>
          </p:cNvPr>
          <p:cNvSpPr>
            <a:spLocks noGrp="1"/>
          </p:cNvSpPr>
          <p:nvPr>
            <p:ph type="title"/>
          </p:nvPr>
        </p:nvSpPr>
        <p:spPr>
          <a:xfrm>
            <a:off x="927100" y="2766218"/>
            <a:ext cx="10515600" cy="1325563"/>
          </a:xfrm>
        </p:spPr>
        <p:txBody>
          <a:bodyPr/>
          <a:lstStyle/>
          <a:p>
            <a:pPr algn="ctr"/>
            <a:r>
              <a:rPr lang="en-IN" dirty="0">
                <a:solidFill>
                  <a:schemeClr val="bg1"/>
                </a:solidFill>
              </a:rPr>
              <a:t>.NET Core Console Application to send a set of messages</a:t>
            </a:r>
          </a:p>
        </p:txBody>
      </p:sp>
    </p:spTree>
    <p:extLst>
      <p:ext uri="{BB962C8B-B14F-4D97-AF65-F5344CB8AC3E}">
        <p14:creationId xmlns:p14="http://schemas.microsoft.com/office/powerpoint/2010/main" val="3675221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66435-F571-4D2B-88A4-6D53D82A4F7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CAD4D1E-31C0-4C2E-983C-814671442A0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D332D3D-B63C-4153-912D-F9487FA94D9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77171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E0CA3-6401-4F17-B01C-D3F1590FC73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4D9D283-1760-4490-B7A7-C938029175C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D9C7D6B3-3B37-4FF4-A89D-B217DC5509D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10522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A0B1B-506E-4551-B0FB-8AEC7B2AA31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156E7DD-FCC5-4599-A58B-F8E58DD26B9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6A20CC0-CF34-49F8-9704-24DD78D6F02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59472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4605-0FC7-4EC7-A655-BC6F8CF3872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D738490-A2DA-4297-9BFE-C3B1CF81294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5DDE6AFB-E31C-4AA2-8F48-B689A6E7F0D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71696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83AB0-B92B-400E-9D45-67A2C105F1A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8530460-7493-49A6-B377-42F2111361B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D0C0A09-4746-4922-BC22-09DD48C5734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04557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057E9-EB64-4D49-B3BD-96CF0302B6E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E82291E-9089-4144-B68E-42F74E8627B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A182069-83B9-4D11-8690-640E1429E71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42284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7CCB7-5E9D-4ACB-821B-6F1400CAF62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7B95C06-4E49-4E12-B954-469FE63B51F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FC2F8C90-A93A-40DB-991E-B4BFC8AD70C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04409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853E2-BA1C-40B5-8E0D-5F1E13ECB10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AD447C3-043F-49D0-899F-4CF5369F26F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478A6A0-1F1F-4AB5-94FA-372A594D53F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94501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23F3E-FE8C-4EDC-ABA2-151A01F3E61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3E130EA-CDF1-4FA6-A3C3-7AB36F75585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DDEE188C-8053-42CE-AB43-F29D2817DEE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894936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Abdul Rasheed Feroz Khan</a:t>
            </a:r>
          </a:p>
        </p:txBody>
      </p:sp>
      <p:sp>
        <p:nvSpPr>
          <p:cNvPr id="3" name="Content Placeholder 2"/>
          <p:cNvSpPr>
            <a:spLocks noGrp="1"/>
          </p:cNvSpPr>
          <p:nvPr>
            <p:ph idx="1"/>
          </p:nvPr>
        </p:nvSpPr>
        <p:spPr>
          <a:xfrm>
            <a:off x="838199" y="1825625"/>
            <a:ext cx="6151323" cy="4200826"/>
          </a:xfrm>
        </p:spPr>
        <p:txBody>
          <a:bodyPr>
            <a:normAutofit/>
          </a:bodyPr>
          <a:lstStyle/>
          <a:p>
            <a:r>
              <a:rPr lang="en-US" dirty="0">
                <a:solidFill>
                  <a:schemeClr val="bg1"/>
                </a:solidFill>
              </a:rPr>
              <a:t>Founder &amp; Director – </a:t>
            </a:r>
            <a:r>
              <a:rPr lang="en-US" dirty="0" err="1">
                <a:solidFill>
                  <a:schemeClr val="bg1"/>
                </a:solidFill>
              </a:rPr>
              <a:t>CodeSizzler</a:t>
            </a:r>
            <a:endParaRPr lang="en-US" dirty="0">
              <a:solidFill>
                <a:schemeClr val="bg1"/>
              </a:solidFill>
            </a:endParaRPr>
          </a:p>
          <a:p>
            <a:r>
              <a:rPr lang="en-US" dirty="0">
                <a:solidFill>
                  <a:schemeClr val="bg1"/>
                </a:solidFill>
              </a:rPr>
              <a:t>Microsoft MVP – Azure</a:t>
            </a:r>
          </a:p>
          <a:p>
            <a:r>
              <a:rPr lang="en-US" dirty="0">
                <a:solidFill>
                  <a:schemeClr val="bg1"/>
                </a:solidFill>
              </a:rPr>
              <a:t>7+ years of experience in Training</a:t>
            </a:r>
          </a:p>
          <a:p>
            <a:r>
              <a:rPr lang="en-US" dirty="0">
                <a:solidFill>
                  <a:schemeClr val="bg1"/>
                </a:solidFill>
              </a:rPr>
              <a:t>Azure – </a:t>
            </a:r>
            <a:r>
              <a:rPr lang="en-US" dirty="0" err="1">
                <a:solidFill>
                  <a:schemeClr val="bg1"/>
                </a:solidFill>
              </a:rPr>
              <a:t>IoT</a:t>
            </a:r>
            <a:r>
              <a:rPr lang="en-US" dirty="0">
                <a:solidFill>
                  <a:schemeClr val="bg1"/>
                </a:solidFill>
              </a:rPr>
              <a:t> – Machine Learning – Cognitive Services – Bot – </a:t>
            </a:r>
            <a:r>
              <a:rPr lang="en-US" dirty="0" err="1">
                <a:solidFill>
                  <a:schemeClr val="bg1"/>
                </a:solidFill>
              </a:rPr>
              <a:t>Xamarin</a:t>
            </a:r>
            <a:r>
              <a:rPr lang="en-US" dirty="0">
                <a:solidFill>
                  <a:schemeClr val="bg1"/>
                </a:solidFill>
              </a:rPr>
              <a:t> – Big Data</a:t>
            </a:r>
          </a:p>
        </p:txBody>
      </p:sp>
      <p:sp>
        <p:nvSpPr>
          <p:cNvPr id="12" name="Rectangle 11"/>
          <p:cNvSpPr/>
          <p:nvPr/>
        </p:nvSpPr>
        <p:spPr bwMode="auto">
          <a:xfrm>
            <a:off x="1587" y="6298294"/>
            <a:ext cx="7726205"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a:solidFill>
                  <a:schemeClr val="bg1"/>
                </a:solidFill>
                <a:ea typeface="Segoe UI" pitchFamily="34" charset="0"/>
                <a:cs typeface="Segoe UI" pitchFamily="34" charset="0"/>
              </a:rPr>
              <a:t>        #csharpconf2017, @TechFero</a:t>
            </a:r>
            <a:endParaRPr lang="en-IN" sz="2200" dirty="0">
              <a:solidFill>
                <a:schemeClr val="bg1"/>
              </a:solidFill>
              <a:ea typeface="Segoe UI" pitchFamily="34" charset="0"/>
              <a:cs typeface="Segoe UI"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27792" y="1962531"/>
            <a:ext cx="3118981" cy="3118981"/>
          </a:xfrm>
          <a:prstGeom prst="rect">
            <a:avLst/>
          </a:prstGeom>
        </p:spPr>
      </p:pic>
      <p:sp>
        <p:nvSpPr>
          <p:cNvPr id="6" name="Rectangle 5"/>
          <p:cNvSpPr/>
          <p:nvPr/>
        </p:nvSpPr>
        <p:spPr>
          <a:xfrm>
            <a:off x="4154539" y="3244334"/>
            <a:ext cx="184731" cy="369332"/>
          </a:xfrm>
          <a:prstGeom prst="rect">
            <a:avLst/>
          </a:prstGeom>
        </p:spPr>
        <p:txBody>
          <a:bodyPr wrap="none">
            <a:spAutoFit/>
          </a:bodyPr>
          <a:lstStyle/>
          <a:p>
            <a:endParaRPr lang="en-IN" dirty="0"/>
          </a:p>
        </p:txBody>
      </p:sp>
      <p:sp>
        <p:nvSpPr>
          <p:cNvPr id="10" name="Rectangle 9"/>
          <p:cNvSpPr/>
          <p:nvPr/>
        </p:nvSpPr>
        <p:spPr bwMode="auto">
          <a:xfrm>
            <a:off x="0" y="631861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#csharpconf2017, @</a:t>
            </a:r>
            <a:r>
              <a:rPr lang="en-IN" sz="2200" dirty="0" err="1">
                <a:solidFill>
                  <a:schemeClr val="bg1"/>
                </a:solidFill>
                <a:ea typeface="Segoe UI" pitchFamily="34" charset="0"/>
                <a:cs typeface="Segoe UI" pitchFamily="34" charset="0"/>
              </a:rPr>
              <a:t>TechFero</a:t>
            </a:r>
            <a:r>
              <a:rPr lang="en-IN" sz="2200" dirty="0">
                <a:solidFill>
                  <a:schemeClr val="bg1"/>
                </a:solidFill>
                <a:ea typeface="Segoe UI" pitchFamily="34" charset="0"/>
                <a:cs typeface="Segoe UI" pitchFamily="34" charset="0"/>
              </a:rPr>
              <a:t> 					</a:t>
            </a:r>
            <a:r>
              <a:rPr lang="en-IN" sz="2400" dirty="0">
                <a:solidFill>
                  <a:schemeClr val="bg1"/>
                </a:solidFill>
              </a:rPr>
              <a:t>Machine Learning with Azure</a:t>
            </a:r>
            <a:endParaRPr lang="en-IN" sz="2200" dirty="0">
              <a:solidFill>
                <a:schemeClr val="bg1"/>
              </a:solidFill>
              <a:ea typeface="Segoe UI" pitchFamily="34" charset="0"/>
              <a:cs typeface="Segoe UI" pitchFamily="34" charset="0"/>
            </a:endParaRPr>
          </a:p>
        </p:txBody>
      </p:sp>
      <p:sp>
        <p:nvSpPr>
          <p:cNvPr id="11" name="Rectangle 10"/>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err="1">
                <a:solidFill>
                  <a:schemeClr val="bg1"/>
                </a:solidFill>
                <a:ea typeface="Segoe UI" pitchFamily="34" charset="0"/>
                <a:cs typeface="Segoe UI" pitchFamily="34" charset="0"/>
              </a:rPr>
              <a:t>EventHub</a:t>
            </a:r>
            <a:r>
              <a:rPr lang="en-IN" sz="2200" dirty="0">
                <a:solidFill>
                  <a:schemeClr val="bg1"/>
                </a:solidFill>
                <a:ea typeface="Segoe UI" pitchFamily="34" charset="0"/>
                <a:cs typeface="Segoe UI" pitchFamily="34" charset="0"/>
              </a:rPr>
              <a:t> 	 		</a:t>
            </a:r>
          </a:p>
        </p:txBody>
      </p:sp>
    </p:spTree>
    <p:extLst>
      <p:ext uri="{BB962C8B-B14F-4D97-AF65-F5344CB8AC3E}">
        <p14:creationId xmlns:p14="http://schemas.microsoft.com/office/powerpoint/2010/main" val="181352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2236B-9D4B-4EA2-85C0-E3D4672330A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9702FCE-9FD4-4EF3-A9F3-0E7B22FFC96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6532357-40D4-4028-BDF8-98D6B6708A5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21756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112B4-6431-4484-84CA-EE8205F1428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7FADBDA-0F14-4C84-BE83-F34BF4D5380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38926F1-D5BF-4A52-927A-3146541C44F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70792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849EE-185E-4DA2-85A6-444B694B564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DD7C8D5-91CB-4335-A9F6-4DDCB31239C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0AF8585-435D-4343-AC0A-5B224E33492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72542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D8B74-B172-4FA1-B3A6-EACD7B39D83B}"/>
              </a:ext>
            </a:extLst>
          </p:cNvPr>
          <p:cNvSpPr>
            <a:spLocks noGrp="1"/>
          </p:cNvSpPr>
          <p:nvPr>
            <p:ph type="title"/>
          </p:nvPr>
        </p:nvSpPr>
        <p:spPr>
          <a:xfrm>
            <a:off x="838200" y="2943225"/>
            <a:ext cx="10515600" cy="1325563"/>
          </a:xfrm>
        </p:spPr>
        <p:txBody>
          <a:bodyPr/>
          <a:lstStyle/>
          <a:p>
            <a:pPr algn="ctr"/>
            <a:r>
              <a:rPr lang="en-IN" dirty="0">
                <a:solidFill>
                  <a:schemeClr val="bg1"/>
                </a:solidFill>
              </a:rPr>
              <a:t>https://codeshare.io/2Wmrpv</a:t>
            </a:r>
          </a:p>
        </p:txBody>
      </p:sp>
    </p:spTree>
    <p:extLst>
      <p:ext uri="{BB962C8B-B14F-4D97-AF65-F5344CB8AC3E}">
        <p14:creationId xmlns:p14="http://schemas.microsoft.com/office/powerpoint/2010/main" val="495572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2CCA0-D3FF-4EBF-8812-1199F531B604}"/>
              </a:ext>
            </a:extLst>
          </p:cNvPr>
          <p:cNvSpPr>
            <a:spLocks noGrp="1"/>
          </p:cNvSpPr>
          <p:nvPr>
            <p:ph type="title"/>
          </p:nvPr>
        </p:nvSpPr>
        <p:spPr>
          <a:xfrm>
            <a:off x="838200" y="2766218"/>
            <a:ext cx="10515600" cy="1325563"/>
          </a:xfrm>
        </p:spPr>
        <p:txBody>
          <a:bodyPr/>
          <a:lstStyle/>
          <a:p>
            <a:pPr algn="ctr"/>
            <a:r>
              <a:rPr lang="en-IN" dirty="0">
                <a:solidFill>
                  <a:schemeClr val="bg1"/>
                </a:solidFill>
              </a:rPr>
              <a:t>Press Ctrl + F5 to run the program</a:t>
            </a:r>
          </a:p>
        </p:txBody>
      </p:sp>
    </p:spTree>
    <p:extLst>
      <p:ext uri="{BB962C8B-B14F-4D97-AF65-F5344CB8AC3E}">
        <p14:creationId xmlns:p14="http://schemas.microsoft.com/office/powerpoint/2010/main" val="3710557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D5C5-F8FB-42F1-96A8-9516764D45E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3C513E4-A4E4-4084-BFF7-B324CBFD4D18}"/>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BF9E60B-5288-4935-9240-170EA47CB7EE}"/>
              </a:ext>
            </a:extLst>
          </p:cNvPr>
          <p:cNvPicPr>
            <a:picLocks noChangeAspect="1"/>
          </p:cNvPicPr>
          <p:nvPr/>
        </p:nvPicPr>
        <p:blipFill>
          <a:blip r:embed="rId3"/>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24A875D2-5012-4D45-9B03-6312D12F6171}"/>
              </a:ext>
            </a:extLst>
          </p:cNvPr>
          <p:cNvPicPr>
            <a:picLocks noChangeAspect="1"/>
          </p:cNvPicPr>
          <p:nvPr/>
        </p:nvPicPr>
        <p:blipFill>
          <a:blip r:embed="rId4"/>
          <a:stretch>
            <a:fillRect/>
          </a:stretch>
        </p:blipFill>
        <p:spPr>
          <a:xfrm>
            <a:off x="152400" y="152400"/>
            <a:ext cx="12192000" cy="6858000"/>
          </a:xfrm>
          <a:prstGeom prst="rect">
            <a:avLst/>
          </a:prstGeom>
        </p:spPr>
      </p:pic>
    </p:spTree>
    <p:extLst>
      <p:ext uri="{BB962C8B-B14F-4D97-AF65-F5344CB8AC3E}">
        <p14:creationId xmlns:p14="http://schemas.microsoft.com/office/powerpoint/2010/main" val="3472103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drawing of a face&#10;&#10;Description generated with high confidence">
            <a:extLst>
              <a:ext uri="{FF2B5EF4-FFF2-40B4-BE49-F238E27FC236}">
                <a16:creationId xmlns:a16="http://schemas.microsoft.com/office/drawing/2014/main" id="{2A3973FA-4B37-455C-9E47-A2EC69A0C9E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2590174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5E6F4-1B43-415A-8D96-3490E4DE5E59}"/>
              </a:ext>
            </a:extLst>
          </p:cNvPr>
          <p:cNvSpPr>
            <a:spLocks noGrp="1"/>
          </p:cNvSpPr>
          <p:nvPr>
            <p:ph type="title"/>
          </p:nvPr>
        </p:nvSpPr>
        <p:spPr>
          <a:xfrm>
            <a:off x="838200" y="2766218"/>
            <a:ext cx="10515600" cy="1325563"/>
          </a:xfrm>
        </p:spPr>
        <p:txBody>
          <a:bodyPr/>
          <a:lstStyle/>
          <a:p>
            <a:pPr algn="ctr"/>
            <a:r>
              <a:rPr lang="en-IN" dirty="0">
                <a:solidFill>
                  <a:schemeClr val="bg1"/>
                </a:solidFill>
              </a:rPr>
              <a:t>Creating an Event Hub</a:t>
            </a:r>
          </a:p>
        </p:txBody>
      </p:sp>
    </p:spTree>
    <p:extLst>
      <p:ext uri="{BB962C8B-B14F-4D97-AF65-F5344CB8AC3E}">
        <p14:creationId xmlns:p14="http://schemas.microsoft.com/office/powerpoint/2010/main" val="2345580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C0F-5AA1-4FC8-8632-3EF3869B9DEA}"/>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6D844E69-6DF1-4155-A691-260B4E4EE1BF}"/>
              </a:ext>
            </a:extLst>
          </p:cNvPr>
          <p:cNvSpPr>
            <a:spLocks noGrp="1"/>
          </p:cNvSpPr>
          <p:nvPr>
            <p:ph type="subTitle" idx="1"/>
          </p:nvPr>
        </p:nvSpPr>
        <p:spPr/>
        <p:txBody>
          <a:bodyPr/>
          <a:lstStyle/>
          <a:p>
            <a:endParaRPr lang="en-IN"/>
          </a:p>
        </p:txBody>
      </p:sp>
      <p:pic>
        <p:nvPicPr>
          <p:cNvPr id="4" name="Picture 3">
            <a:extLst>
              <a:ext uri="{FF2B5EF4-FFF2-40B4-BE49-F238E27FC236}">
                <a16:creationId xmlns:a16="http://schemas.microsoft.com/office/drawing/2014/main" id="{063E32FE-BF13-49F8-AF17-A8F24E7EADB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3556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C8E6-7BAB-48E2-A00C-663381393D8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C9F7020-38CC-45A5-A981-A5D07A091C8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DC1F8CA-C409-401B-A446-F05115BA587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941006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21429-B510-4116-B41D-53D89D83C00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536979-DC25-4300-9CEE-83AFD2ED531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472E4A9-48B2-4533-BC31-4F880E61A06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70733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87C5-F51F-44E6-8530-F8B906259DE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D2C18B9-D3AF-4709-8192-AFD7B67010D3}"/>
              </a:ext>
            </a:extLst>
          </p:cNvPr>
          <p:cNvSpPr>
            <a:spLocks noGrp="1"/>
          </p:cNvSpPr>
          <p:nvPr>
            <p:ph idx="1"/>
          </p:nvPr>
        </p:nvSpPr>
        <p:spPr/>
        <p:txBody>
          <a:bodyPr/>
          <a:lstStyle/>
          <a:p>
            <a:endParaRPr lang="en-IN"/>
          </a:p>
        </p:txBody>
      </p:sp>
      <p:pic>
        <p:nvPicPr>
          <p:cNvPr id="1026" name="Picture 2" descr="C:\Users\devel\AppData\Local\Temp\SNAGHTML7ee673.PNG">
            <a:extLst>
              <a:ext uri="{FF2B5EF4-FFF2-40B4-BE49-F238E27FC236}">
                <a16:creationId xmlns:a16="http://schemas.microsoft.com/office/drawing/2014/main" id="{19C468D4-82E6-4BBE-8982-5FFCA4D31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2250"/>
            <a:ext cx="12192000" cy="641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204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BED43-68CC-4C5A-A8AC-CF6CB57A50F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0B6EC73-99C8-459F-AA67-D45C5892137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13BB499-B1C5-41C1-B32E-47C724E9A0F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02551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E9087-DA10-4E49-8F25-4271D6667A6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1933BF4-5F5A-4234-A681-DA5B9639536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AC5D55D-4F96-4B35-8D0B-514E7B58BE8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2268590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852</Words>
  <Application>Microsoft Office PowerPoint</Application>
  <PresentationFormat>Widescreen</PresentationFormat>
  <Paragraphs>131</Paragraphs>
  <Slides>26</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Segoe UI</vt:lpstr>
      <vt:lpstr>Wingdings</vt:lpstr>
      <vt:lpstr>Office Theme</vt:lpstr>
      <vt:lpstr>Event Hub on Azure</vt:lpstr>
      <vt:lpstr>Abdul Rasheed Feroz Khan</vt:lpstr>
      <vt:lpstr>Creating an Event Hub</vt:lpstr>
      <vt:lpstr>PowerPoint Presentation</vt:lpstr>
      <vt:lpstr>PowerPoint Presentation</vt:lpstr>
      <vt:lpstr>PowerPoint Presentation</vt:lpstr>
      <vt:lpstr>PowerPoint Presentation</vt:lpstr>
      <vt:lpstr>PowerPoint Presentation</vt:lpstr>
      <vt:lpstr>PowerPoint Presentation</vt:lpstr>
      <vt:lpstr>.NET Core Console Application to send a set of messages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https://codeshare.io/2Wmrpv</vt:lpstr>
      <vt:lpstr>Press Ctrl + F5 to run the program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 Rasheed Feroz Khan</dc:creator>
  <cp:lastModifiedBy>Abdul Rasheed Feroz Khan</cp:lastModifiedBy>
  <cp:revision>8</cp:revision>
  <dcterms:created xsi:type="dcterms:W3CDTF">2017-11-26T16:14:30Z</dcterms:created>
  <dcterms:modified xsi:type="dcterms:W3CDTF">2017-11-26T17:22:14Z</dcterms:modified>
</cp:coreProperties>
</file>